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2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6.xml" ContentType="application/vnd.openxmlformats-officedocument.theme+xml"/>
  <Override PartName="/ppt/slideLayouts/slideLayout160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7.xml" ContentType="application/vnd.openxmlformats-officedocument.presentationml.slideMaster+xml"/>
  <Override PartName="/ppt/slideLayouts/slideLayout125.xml" ContentType="application/vnd.openxmlformats-officedocument.presentationml.slideLayout+xml"/>
  <Override PartName="/ppt/slideLayouts/slideLayout75.xml" ContentType="application/vnd.openxmlformats-officedocument.presentationml.slideLayout+xml"/>
  <Default Extension="xml" ContentType="application/xml"/>
  <Override PartName="/ppt/slideLayouts/slideLayout1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s/slide20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quickStyle1.xml" ContentType="application/vnd.openxmlformats-officedocument.drawingml.diagramStyle+xml"/>
  <Override PartName="/ppt/slideMasters/slideMaster5.xml" ContentType="application/vnd.openxmlformats-officedocument.presentationml.slideMaster+xml"/>
  <Override PartName="/ppt/slideLayouts/slideLayout7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59.xml" ContentType="application/vnd.openxmlformats-officedocument.presentationml.slideLayout+xml"/>
  <Default Extension="jpeg" ContentType="image/jpeg"/>
  <Override PartName="/ppt/slideLayouts/slideLayout51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87.xml" ContentType="application/vnd.openxmlformats-officedocument.presentationml.slideLayout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Layouts/slideLayout157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Masters/slideMaster1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55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1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3.xml" ContentType="application/vnd.openxmlformats-officedocument.presentationml.slideLayout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Layouts/slideLayout1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Masters/slideMaster10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151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slideLayouts/slideLayout16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Layouts/slideLayout38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.xml" ContentType="application/vnd.openxmlformats-officedocument.theme+xml"/>
  <Override PartName="/ppt/slideLayouts/slideLayout58.xml" ContentType="application/vnd.openxmlformats-officedocument.presentationml.slideLayout+xml"/>
  <Override PartName="/ppt/slides/slide31.xml" ContentType="application/vnd.openxmlformats-officedocument.presentationml.slide+xml"/>
  <Override PartName="/ppt/diagrams/layout1.xml" ContentType="application/vnd.openxmlformats-officedocument.drawingml.diagramLayout+xml"/>
  <Override PartName="/ppt/slideLayouts/slideLayout16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26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5.xml" ContentType="application/vnd.openxmlformats-officedocument.theme+xml"/>
  <Override PartName="/ppt/slides/slide21.xml" ContentType="application/vnd.openxmlformats-officedocument.presentationml.slide+xml"/>
  <Override PartName="/ppt/slideLayouts/slideLayout96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Masters/slideMaster6.xml" ContentType="application/vnd.openxmlformats-officedocument.presentationml.slideMaster+xml"/>
  <Override PartName="/ppt/slideLayouts/slideLayout7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0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158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Layouts/slideLayout156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2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slideMasters/slideMaster13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2.xml" ContentType="application/vnd.openxmlformats-officedocument.presentationml.slideLayout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154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Masters/slideMaster1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Layouts/slideLayout89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4.xml" ContentType="application/vnd.openxmlformats-officedocument.theme+xml"/>
  <Override PartName="/ppt/slideLayouts/slideLayout1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50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144.xml" ContentType="application/vnd.openxmlformats-officedocument.presentationml.slideLayout+xml"/>
  <Override PartName="/ppt/slideLayouts/slideLayout23.xml" ContentType="application/vnd.openxmlformats-officedocument.presentationml.slideLayout+xml"/>
  <Default Extension="rels" ContentType="application/vnd.openxmlformats-package.relationships+xml"/>
  <Override PartName="/ppt/slideLayouts/slideLayout1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s/slide32.xml" ContentType="application/vnd.openxmlformats-officedocument.presentationml.slide+xml"/>
  <Override PartName="/ppt/slideLayouts/slideLayout16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29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0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5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  <p:sldMasterId r:id="rId2"/>
    <p:sldMasterId r:id="rId3"/>
    <p:sldMasterId r:id="rId4"/>
    <p:sldMasterId r:id="rId5"/>
    <p:sldMasterId r:id="rId6"/>
    <p:sldMasterId r:id="rId7"/>
    <p:sldMasterId r:id="rId8"/>
    <p:sldMasterId r:id="rId9"/>
    <p:sldMasterId r:id="rId10"/>
    <p:sldMasterId r:id="rId11"/>
    <p:sldMasterId r:id="rId12"/>
    <p:sldMasterId r:id="rId13"/>
    <p:sldMasterId r:id="rId14"/>
    <p:sldMasterId r:id="rId15"/>
  </p:sldMasterIdLst>
  <p:notesMasterIdLst>
    <p:notesMasterId r:id="rId49"/>
  </p:notesMasterIdLst>
  <p:sldIdLst>
    <p:sldId id="330" r:id="rId16"/>
    <p:sldId id="257" r:id="rId17"/>
    <p:sldId id="325" r:id="rId18"/>
    <p:sldId id="261" r:id="rId19"/>
    <p:sldId id="359" r:id="rId20"/>
    <p:sldId id="311" r:id="rId21"/>
    <p:sldId id="358" r:id="rId22"/>
    <p:sldId id="351" r:id="rId23"/>
    <p:sldId id="319" r:id="rId24"/>
    <p:sldId id="279" r:id="rId25"/>
    <p:sldId id="336" r:id="rId26"/>
    <p:sldId id="337" r:id="rId27"/>
    <p:sldId id="353" r:id="rId28"/>
    <p:sldId id="264" r:id="rId29"/>
    <p:sldId id="395" r:id="rId30"/>
    <p:sldId id="270" r:id="rId31"/>
    <p:sldId id="271" r:id="rId32"/>
    <p:sldId id="360" r:id="rId33"/>
    <p:sldId id="344" r:id="rId34"/>
    <p:sldId id="386" r:id="rId35"/>
    <p:sldId id="276" r:id="rId36"/>
    <p:sldId id="377" r:id="rId37"/>
    <p:sldId id="384" r:id="rId38"/>
    <p:sldId id="380" r:id="rId39"/>
    <p:sldId id="273" r:id="rId40"/>
    <p:sldId id="277" r:id="rId41"/>
    <p:sldId id="308" r:id="rId42"/>
    <p:sldId id="301" r:id="rId43"/>
    <p:sldId id="327" r:id="rId44"/>
    <p:sldId id="394" r:id="rId45"/>
    <p:sldId id="294" r:id="rId46"/>
    <p:sldId id="328" r:id="rId47"/>
    <p:sldId id="396" r:id="rId4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636567"/>
        </a:solidFill>
        <a:latin typeface="Cochin" pitchFamily="-105" charset="0"/>
        <a:ea typeface="ヒラギノ明朝 ProN W3" pitchFamily="-105" charset="-128"/>
        <a:cs typeface="ヒラギノ明朝 ProN W3" pitchFamily="-105" charset="-128"/>
        <a:sym typeface="Cochin" pitchFamily="-105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636567"/>
        </a:solidFill>
        <a:latin typeface="Cochin" pitchFamily="-105" charset="0"/>
        <a:ea typeface="ヒラギノ明朝 ProN W3" pitchFamily="-105" charset="-128"/>
        <a:cs typeface="ヒラギノ明朝 ProN W3" pitchFamily="-105" charset="-128"/>
        <a:sym typeface="Cochin" pitchFamily="-105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636567"/>
        </a:solidFill>
        <a:latin typeface="Cochin" pitchFamily="-105" charset="0"/>
        <a:ea typeface="ヒラギノ明朝 ProN W3" pitchFamily="-105" charset="-128"/>
        <a:cs typeface="ヒラギノ明朝 ProN W3" pitchFamily="-105" charset="-128"/>
        <a:sym typeface="Cochin" pitchFamily="-105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636567"/>
        </a:solidFill>
        <a:latin typeface="Cochin" pitchFamily="-105" charset="0"/>
        <a:ea typeface="ヒラギノ明朝 ProN W3" pitchFamily="-105" charset="-128"/>
        <a:cs typeface="ヒラギノ明朝 ProN W3" pitchFamily="-105" charset="-128"/>
        <a:sym typeface="Cochin" pitchFamily="-105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636567"/>
        </a:solidFill>
        <a:latin typeface="Cochin" pitchFamily="-105" charset="0"/>
        <a:ea typeface="ヒラギノ明朝 ProN W3" pitchFamily="-105" charset="-128"/>
        <a:cs typeface="ヒラギノ明朝 ProN W3" pitchFamily="-105" charset="-128"/>
        <a:sym typeface="Cochin" pitchFamily="-105" charset="0"/>
      </a:defRPr>
    </a:lvl5pPr>
    <a:lvl6pPr marL="2286000" algn="l" defTabSz="457200" rtl="0" eaLnBrk="1" latinLnBrk="0" hangingPunct="1">
      <a:defRPr sz="2800" kern="1200">
        <a:solidFill>
          <a:srgbClr val="636567"/>
        </a:solidFill>
        <a:latin typeface="Cochin" pitchFamily="-105" charset="0"/>
        <a:ea typeface="ヒラギノ明朝 ProN W3" pitchFamily="-105" charset="-128"/>
        <a:cs typeface="ヒラギノ明朝 ProN W3" pitchFamily="-105" charset="-128"/>
        <a:sym typeface="Cochin" pitchFamily="-105" charset="0"/>
      </a:defRPr>
    </a:lvl6pPr>
    <a:lvl7pPr marL="2743200" algn="l" defTabSz="457200" rtl="0" eaLnBrk="1" latinLnBrk="0" hangingPunct="1">
      <a:defRPr sz="2800" kern="1200">
        <a:solidFill>
          <a:srgbClr val="636567"/>
        </a:solidFill>
        <a:latin typeface="Cochin" pitchFamily="-105" charset="0"/>
        <a:ea typeface="ヒラギノ明朝 ProN W3" pitchFamily="-105" charset="-128"/>
        <a:cs typeface="ヒラギノ明朝 ProN W3" pitchFamily="-105" charset="-128"/>
        <a:sym typeface="Cochin" pitchFamily="-105" charset="0"/>
      </a:defRPr>
    </a:lvl7pPr>
    <a:lvl8pPr marL="3200400" algn="l" defTabSz="457200" rtl="0" eaLnBrk="1" latinLnBrk="0" hangingPunct="1">
      <a:defRPr sz="2800" kern="1200">
        <a:solidFill>
          <a:srgbClr val="636567"/>
        </a:solidFill>
        <a:latin typeface="Cochin" pitchFamily="-105" charset="0"/>
        <a:ea typeface="ヒラギノ明朝 ProN W3" pitchFamily="-105" charset="-128"/>
        <a:cs typeface="ヒラギノ明朝 ProN W3" pitchFamily="-105" charset="-128"/>
        <a:sym typeface="Cochin" pitchFamily="-105" charset="0"/>
      </a:defRPr>
    </a:lvl8pPr>
    <a:lvl9pPr marL="3657600" algn="l" defTabSz="457200" rtl="0" eaLnBrk="1" latinLnBrk="0" hangingPunct="1">
      <a:defRPr sz="2800" kern="1200">
        <a:solidFill>
          <a:srgbClr val="636567"/>
        </a:solidFill>
        <a:latin typeface="Cochin" pitchFamily="-105" charset="0"/>
        <a:ea typeface="ヒラギノ明朝 ProN W3" pitchFamily="-105" charset="-128"/>
        <a:cs typeface="ヒラギノ明朝 ProN W3" pitchFamily="-105" charset="-128"/>
        <a:sym typeface="Cochin" pitchFamily="-105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>
    <p:restoredLeft sz="15620"/>
    <p:restoredTop sz="93388" autoAdjust="0"/>
  </p:normalViewPr>
  <p:slideViewPr>
    <p:cSldViewPr>
      <p:cViewPr varScale="1">
        <p:scale>
          <a:sx n="96" d="100"/>
          <a:sy n="96" d="100"/>
        </p:scale>
        <p:origin x="-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ABEB9-8FEB-4740-AA0A-AD3A45715A6D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AC426D-3AC6-9446-88AC-AB4D06040E9D}">
      <dgm:prSet phldrT="[Text]" custT="1"/>
      <dgm:spPr/>
      <dgm:t>
        <a:bodyPr/>
        <a:lstStyle/>
        <a:p>
          <a:r>
            <a:rPr lang="en-US" sz="2000" dirty="0" smtClean="0"/>
            <a:t>SVH </a:t>
          </a:r>
          <a:r>
            <a:rPr lang="en-US" sz="2000" dirty="0" err="1" smtClean="0"/>
            <a:t>riskitegur</a:t>
          </a:r>
          <a:endParaRPr lang="en-US" sz="2000" dirty="0" smtClean="0"/>
        </a:p>
        <a:p>
          <a:r>
            <a:rPr lang="en-US" sz="2000" dirty="0" err="1" smtClean="0"/>
            <a:t>parodontiit</a:t>
          </a:r>
          <a:endParaRPr lang="en-US" sz="2000" dirty="0"/>
        </a:p>
      </dgm:t>
    </dgm:pt>
    <dgm:pt modelId="{0F83531F-A372-A743-A8D1-7AF1C75F4931}" type="parTrans" cxnId="{23A11FCD-1FEF-2D41-8833-4B8FD9427D73}">
      <dgm:prSet/>
      <dgm:spPr/>
      <dgm:t>
        <a:bodyPr/>
        <a:lstStyle/>
        <a:p>
          <a:endParaRPr lang="en-US"/>
        </a:p>
      </dgm:t>
    </dgm:pt>
    <dgm:pt modelId="{B953E6A1-4762-1547-B1B5-CDB72308491A}" type="sibTrans" cxnId="{23A11FCD-1FEF-2D41-8833-4B8FD9427D73}">
      <dgm:prSet/>
      <dgm:spPr/>
      <dgm:t>
        <a:bodyPr/>
        <a:lstStyle/>
        <a:p>
          <a:endParaRPr lang="en-US"/>
        </a:p>
      </dgm:t>
    </dgm:pt>
    <dgm:pt modelId="{D30B8567-EE4F-AB4E-AF9F-B401EE78BFA5}">
      <dgm:prSet phldrT="[Text]" custT="1"/>
      <dgm:spPr/>
      <dgm:t>
        <a:bodyPr/>
        <a:lstStyle/>
        <a:p>
          <a:r>
            <a:rPr lang="en-US" sz="2000" dirty="0" err="1" smtClean="0"/>
            <a:t>ateroskleroos</a:t>
          </a:r>
          <a:endParaRPr lang="en-US" sz="2000" dirty="0"/>
        </a:p>
      </dgm:t>
    </dgm:pt>
    <dgm:pt modelId="{61F4B7B9-6783-234D-894D-FB6F9BAC93BB}" type="parTrans" cxnId="{11BDE058-9C80-8046-9064-F3430C11E862}">
      <dgm:prSet/>
      <dgm:spPr/>
      <dgm:t>
        <a:bodyPr/>
        <a:lstStyle/>
        <a:p>
          <a:endParaRPr lang="en-US" sz="2000"/>
        </a:p>
      </dgm:t>
    </dgm:pt>
    <dgm:pt modelId="{3086EA78-1BEE-734D-A3BC-8975FBA6AD18}" type="sibTrans" cxnId="{11BDE058-9C80-8046-9064-F3430C11E862}">
      <dgm:prSet/>
      <dgm:spPr/>
      <dgm:t>
        <a:bodyPr/>
        <a:lstStyle/>
        <a:p>
          <a:endParaRPr lang="en-US"/>
        </a:p>
      </dgm:t>
    </dgm:pt>
    <dgm:pt modelId="{A442CA89-1CEA-F24F-B1F8-EB9C1A03E373}">
      <dgm:prSet phldrT="[Text]" custT="1"/>
      <dgm:spPr/>
      <dgm:t>
        <a:bodyPr/>
        <a:lstStyle/>
        <a:p>
          <a:r>
            <a:rPr lang="en-US" sz="2000" dirty="0" err="1" smtClean="0"/>
            <a:t>pärgarteri</a:t>
          </a:r>
          <a:r>
            <a:rPr lang="en-US" sz="2000" dirty="0" smtClean="0"/>
            <a:t> </a:t>
          </a:r>
          <a:r>
            <a:rPr lang="en-US" sz="2000" dirty="0" err="1" smtClean="0"/>
            <a:t>ahenemine</a:t>
          </a:r>
          <a:endParaRPr lang="en-US" sz="2000" dirty="0"/>
        </a:p>
      </dgm:t>
    </dgm:pt>
    <dgm:pt modelId="{143F3116-B14B-B04C-A010-8F25F335D093}" type="parTrans" cxnId="{29BA9E44-716A-9544-B0D2-4DA93DBC30A8}">
      <dgm:prSet/>
      <dgm:spPr/>
      <dgm:t>
        <a:bodyPr/>
        <a:lstStyle/>
        <a:p>
          <a:endParaRPr lang="en-US" sz="2000"/>
        </a:p>
      </dgm:t>
    </dgm:pt>
    <dgm:pt modelId="{3D708A09-B017-CD49-97E1-21DED04A2CFE}" type="sibTrans" cxnId="{29BA9E44-716A-9544-B0D2-4DA93DBC30A8}">
      <dgm:prSet/>
      <dgm:spPr/>
      <dgm:t>
        <a:bodyPr/>
        <a:lstStyle/>
        <a:p>
          <a:endParaRPr lang="en-US"/>
        </a:p>
      </dgm:t>
    </dgm:pt>
    <dgm:pt modelId="{F3EC5762-A9D7-F94D-9CEB-0561613A87BB}">
      <dgm:prSet phldrT="[Text]" custT="1"/>
      <dgm:spPr/>
      <dgm:t>
        <a:bodyPr/>
        <a:lstStyle/>
        <a:p>
          <a:r>
            <a:rPr lang="en-US" sz="2000" dirty="0" err="1" smtClean="0"/>
            <a:t>trombemboolia</a:t>
          </a:r>
          <a:endParaRPr lang="en-US" sz="2000" dirty="0"/>
        </a:p>
      </dgm:t>
    </dgm:pt>
    <dgm:pt modelId="{EBD098B0-89C9-6D4C-93B2-F320E8BC6619}" type="parTrans" cxnId="{6127AEBF-D7C7-EA4C-81AE-E84C96FBE2E6}">
      <dgm:prSet/>
      <dgm:spPr/>
      <dgm:t>
        <a:bodyPr/>
        <a:lstStyle/>
        <a:p>
          <a:endParaRPr lang="en-US" sz="2000"/>
        </a:p>
      </dgm:t>
    </dgm:pt>
    <dgm:pt modelId="{9C5B9120-7A18-094B-AD22-815918107564}" type="sibTrans" cxnId="{6127AEBF-D7C7-EA4C-81AE-E84C96FBE2E6}">
      <dgm:prSet/>
      <dgm:spPr/>
      <dgm:t>
        <a:bodyPr/>
        <a:lstStyle/>
        <a:p>
          <a:endParaRPr lang="en-US"/>
        </a:p>
      </dgm:t>
    </dgm:pt>
    <dgm:pt modelId="{75BADE70-51A7-6D44-8D83-DCDB1F83B1C8}">
      <dgm:prSet phldrT="[Text]" custT="1"/>
      <dgm:spPr/>
      <dgm:t>
        <a:bodyPr/>
        <a:lstStyle/>
        <a:p>
          <a:r>
            <a:rPr lang="en-US" sz="2000" dirty="0" err="1" smtClean="0"/>
            <a:t>pärgarteri</a:t>
          </a:r>
          <a:r>
            <a:rPr lang="en-US" sz="2000" dirty="0" smtClean="0"/>
            <a:t> </a:t>
          </a:r>
          <a:r>
            <a:rPr lang="en-US" sz="2000" dirty="0" err="1" smtClean="0"/>
            <a:t>ummistumine</a:t>
          </a:r>
          <a:endParaRPr lang="en-US" sz="2000" dirty="0"/>
        </a:p>
      </dgm:t>
    </dgm:pt>
    <dgm:pt modelId="{49FFF595-6092-4740-BD8E-669A6C481127}" type="parTrans" cxnId="{3A0113C7-4B3D-714E-B711-473CF42496CA}">
      <dgm:prSet/>
      <dgm:spPr/>
      <dgm:t>
        <a:bodyPr/>
        <a:lstStyle/>
        <a:p>
          <a:endParaRPr lang="en-US" sz="2000"/>
        </a:p>
      </dgm:t>
    </dgm:pt>
    <dgm:pt modelId="{3E6F9249-AC65-854A-A7CD-613BC946504F}" type="sibTrans" cxnId="{3A0113C7-4B3D-714E-B711-473CF42496CA}">
      <dgm:prSet/>
      <dgm:spPr/>
      <dgm:t>
        <a:bodyPr/>
        <a:lstStyle/>
        <a:p>
          <a:endParaRPr lang="en-US"/>
        </a:p>
      </dgm:t>
    </dgm:pt>
    <dgm:pt modelId="{1673F6B4-AB64-2249-99D5-5B4F89B1D9C7}">
      <dgm:prSet phldrT="[Text]" custT="1"/>
      <dgm:spPr/>
      <dgm:t>
        <a:bodyPr/>
        <a:lstStyle/>
        <a:p>
          <a:r>
            <a:rPr lang="en-US" sz="2000" dirty="0" smtClean="0"/>
            <a:t>angina pectoris / </a:t>
          </a:r>
          <a:r>
            <a:rPr lang="en-US" sz="2000" dirty="0" err="1" smtClean="0"/>
            <a:t>südameinfarkt</a:t>
          </a:r>
          <a:endParaRPr lang="en-US" sz="2000" dirty="0"/>
        </a:p>
      </dgm:t>
    </dgm:pt>
    <dgm:pt modelId="{7875CF02-039E-4A41-8481-1099378D2A3C}" type="parTrans" cxnId="{BB82C3EA-4EDC-7047-A064-564B82F15564}">
      <dgm:prSet/>
      <dgm:spPr/>
      <dgm:t>
        <a:bodyPr/>
        <a:lstStyle/>
        <a:p>
          <a:endParaRPr lang="en-US"/>
        </a:p>
      </dgm:t>
    </dgm:pt>
    <dgm:pt modelId="{F941C4AB-B110-1046-8B47-BF00C6B48861}" type="sibTrans" cxnId="{BB82C3EA-4EDC-7047-A064-564B82F15564}">
      <dgm:prSet/>
      <dgm:spPr/>
      <dgm:t>
        <a:bodyPr/>
        <a:lstStyle/>
        <a:p>
          <a:endParaRPr lang="en-US"/>
        </a:p>
      </dgm:t>
    </dgm:pt>
    <dgm:pt modelId="{6E16AC0E-87F8-E54C-8731-855A2A031568}" type="pres">
      <dgm:prSet presAssocID="{031ABEB9-8FEB-4740-AA0A-AD3A45715A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6C5AC2-F2A1-EA4C-9D6F-FF640C535A71}" type="pres">
      <dgm:prSet presAssocID="{ADAC426D-3AC6-9446-88AC-AB4D06040E9D}" presName="hierRoot1" presStyleCnt="0"/>
      <dgm:spPr/>
    </dgm:pt>
    <dgm:pt modelId="{7FE2B888-2200-B74B-878B-5A2E561343FE}" type="pres">
      <dgm:prSet presAssocID="{ADAC426D-3AC6-9446-88AC-AB4D06040E9D}" presName="composite" presStyleCnt="0"/>
      <dgm:spPr/>
    </dgm:pt>
    <dgm:pt modelId="{0A74B016-924C-2340-BBA7-448DD84B484D}" type="pres">
      <dgm:prSet presAssocID="{ADAC426D-3AC6-9446-88AC-AB4D06040E9D}" presName="background" presStyleLbl="node0" presStyleIdx="0" presStyleCnt="2"/>
      <dgm:spPr/>
    </dgm:pt>
    <dgm:pt modelId="{854003E9-3885-024E-87FF-20F6ECF80536}" type="pres">
      <dgm:prSet presAssocID="{ADAC426D-3AC6-9446-88AC-AB4D06040E9D}" presName="text" presStyleLbl="fgAcc0" presStyleIdx="0" presStyleCnt="2" custScaleX="108326" custScaleY="77489" custLinFactNeighborX="1979" custLinFactNeighborY="-351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15BF1E-A4DB-724C-B387-A6BE108A903B}" type="pres">
      <dgm:prSet presAssocID="{ADAC426D-3AC6-9446-88AC-AB4D06040E9D}" presName="hierChild2" presStyleCnt="0"/>
      <dgm:spPr/>
    </dgm:pt>
    <dgm:pt modelId="{42F641A6-52AB-B444-B54A-004EEDD85F18}" type="pres">
      <dgm:prSet presAssocID="{61F4B7B9-6783-234D-894D-FB6F9BAC93B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9A324D2-D936-3545-A128-05284DEBDE82}" type="pres">
      <dgm:prSet presAssocID="{D30B8567-EE4F-AB4E-AF9F-B401EE78BFA5}" presName="hierRoot2" presStyleCnt="0"/>
      <dgm:spPr/>
    </dgm:pt>
    <dgm:pt modelId="{C52A1D03-80C0-3744-AF58-3AC7AAEB6AE4}" type="pres">
      <dgm:prSet presAssocID="{D30B8567-EE4F-AB4E-AF9F-B401EE78BFA5}" presName="composite2" presStyleCnt="0"/>
      <dgm:spPr/>
    </dgm:pt>
    <dgm:pt modelId="{8B0F00C7-C8D9-A74C-9FCF-2ED4E243BAD3}" type="pres">
      <dgm:prSet presAssocID="{D30B8567-EE4F-AB4E-AF9F-B401EE78BFA5}" presName="background2" presStyleLbl="node2" presStyleIdx="0" presStyleCnt="2"/>
      <dgm:spPr/>
    </dgm:pt>
    <dgm:pt modelId="{692E7A39-40F8-FB43-B429-FA9B46C58A7B}" type="pres">
      <dgm:prSet presAssocID="{D30B8567-EE4F-AB4E-AF9F-B401EE78BFA5}" presName="text2" presStyleLbl="fgAcc2" presStyleIdx="0" presStyleCnt="2" custScaleX="119799" custScaleY="57915" custLinFactNeighborX="-95" custLinFactNeighborY="-485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D76C82-8823-A048-965A-04CE3859C242}" type="pres">
      <dgm:prSet presAssocID="{D30B8567-EE4F-AB4E-AF9F-B401EE78BFA5}" presName="hierChild3" presStyleCnt="0"/>
      <dgm:spPr/>
    </dgm:pt>
    <dgm:pt modelId="{CC9682A8-3944-DD47-9E8E-889A77182568}" type="pres">
      <dgm:prSet presAssocID="{143F3116-B14B-B04C-A010-8F25F335D093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E611685-6054-134D-A0E6-3E03E9C338D1}" type="pres">
      <dgm:prSet presAssocID="{A442CA89-1CEA-F24F-B1F8-EB9C1A03E373}" presName="hierRoot3" presStyleCnt="0"/>
      <dgm:spPr/>
    </dgm:pt>
    <dgm:pt modelId="{87B43694-5204-3C4D-AC82-572F721CFF70}" type="pres">
      <dgm:prSet presAssocID="{A442CA89-1CEA-F24F-B1F8-EB9C1A03E373}" presName="composite3" presStyleCnt="0"/>
      <dgm:spPr/>
    </dgm:pt>
    <dgm:pt modelId="{F3C0BD16-11F1-5545-8385-05668A924AA2}" type="pres">
      <dgm:prSet presAssocID="{A442CA89-1CEA-F24F-B1F8-EB9C1A03E373}" presName="background3" presStyleLbl="node3" presStyleIdx="0" presStyleCnt="2"/>
      <dgm:spPr/>
    </dgm:pt>
    <dgm:pt modelId="{4A2BC70F-CE74-1B48-90D4-69DB23CAC578}" type="pres">
      <dgm:prSet presAssocID="{A442CA89-1CEA-F24F-B1F8-EB9C1A03E373}" presName="text3" presStyleLbl="fgAcc3" presStyleIdx="0" presStyleCnt="2" custScaleX="109742" custScaleY="60709" custLinFactNeighborX="-6089" custLinFactNeighborY="-688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D0D8EB-BD54-1142-8A85-EDD3C331E722}" type="pres">
      <dgm:prSet presAssocID="{A442CA89-1CEA-F24F-B1F8-EB9C1A03E373}" presName="hierChild4" presStyleCnt="0"/>
      <dgm:spPr/>
    </dgm:pt>
    <dgm:pt modelId="{56FA65FD-F804-8D47-BC54-60ECA77CFB5B}" type="pres">
      <dgm:prSet presAssocID="{EBD098B0-89C9-6D4C-93B2-F320E8BC661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653639F-F432-8646-AF33-02049FA0DF62}" type="pres">
      <dgm:prSet presAssocID="{F3EC5762-A9D7-F94D-9CEB-0561613A87BB}" presName="hierRoot2" presStyleCnt="0"/>
      <dgm:spPr/>
    </dgm:pt>
    <dgm:pt modelId="{35BA6A7E-C98F-C640-9462-64D5A5ECADC3}" type="pres">
      <dgm:prSet presAssocID="{F3EC5762-A9D7-F94D-9CEB-0561613A87BB}" presName="composite2" presStyleCnt="0"/>
      <dgm:spPr/>
    </dgm:pt>
    <dgm:pt modelId="{E6C1E019-A11C-034C-84CE-A7C60C866ADE}" type="pres">
      <dgm:prSet presAssocID="{F3EC5762-A9D7-F94D-9CEB-0561613A87BB}" presName="background2" presStyleLbl="node2" presStyleIdx="1" presStyleCnt="2"/>
      <dgm:spPr/>
    </dgm:pt>
    <dgm:pt modelId="{88C006EC-90DC-EE41-BD00-CFE9FD259A22}" type="pres">
      <dgm:prSet presAssocID="{F3EC5762-A9D7-F94D-9CEB-0561613A87BB}" presName="text2" presStyleLbl="fgAcc2" presStyleIdx="1" presStyleCnt="2" custScaleX="112770" custScaleY="56229" custLinFactNeighborX="130" custLinFactNeighborY="-485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FBBE48-2D6B-AF42-912D-23CA27D6E6A6}" type="pres">
      <dgm:prSet presAssocID="{F3EC5762-A9D7-F94D-9CEB-0561613A87BB}" presName="hierChild3" presStyleCnt="0"/>
      <dgm:spPr/>
    </dgm:pt>
    <dgm:pt modelId="{D9AF8A8A-DBB7-CC41-92CD-C7D4D914A863}" type="pres">
      <dgm:prSet presAssocID="{49FFF595-6092-4740-BD8E-669A6C481127}" presName="Name17" presStyleLbl="parChTrans1D3" presStyleIdx="1" presStyleCnt="2"/>
      <dgm:spPr/>
      <dgm:t>
        <a:bodyPr/>
        <a:lstStyle/>
        <a:p>
          <a:endParaRPr lang="en-US"/>
        </a:p>
      </dgm:t>
    </dgm:pt>
    <dgm:pt modelId="{00DB2F67-D7DE-634E-A462-371BB66B1F51}" type="pres">
      <dgm:prSet presAssocID="{75BADE70-51A7-6D44-8D83-DCDB1F83B1C8}" presName="hierRoot3" presStyleCnt="0"/>
      <dgm:spPr/>
    </dgm:pt>
    <dgm:pt modelId="{52C76AF7-169C-DC4D-B021-9C665C2368C5}" type="pres">
      <dgm:prSet presAssocID="{75BADE70-51A7-6D44-8D83-DCDB1F83B1C8}" presName="composite3" presStyleCnt="0"/>
      <dgm:spPr/>
    </dgm:pt>
    <dgm:pt modelId="{5EE3ACAF-70BD-AD4B-93BF-C98DAEC2EAD7}" type="pres">
      <dgm:prSet presAssocID="{75BADE70-51A7-6D44-8D83-DCDB1F83B1C8}" presName="background3" presStyleLbl="node3" presStyleIdx="1" presStyleCnt="2"/>
      <dgm:spPr/>
    </dgm:pt>
    <dgm:pt modelId="{F499D484-E5F6-AF41-95DC-19A01984684B}" type="pres">
      <dgm:prSet presAssocID="{75BADE70-51A7-6D44-8D83-DCDB1F83B1C8}" presName="text3" presStyleLbl="fgAcc3" presStyleIdx="1" presStyleCnt="2" custScaleX="118520" custScaleY="61928" custLinFactNeighborX="7836" custLinFactNeighborY="-690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407A74-BD2B-D14B-8293-D0AA3158AD52}" type="pres">
      <dgm:prSet presAssocID="{75BADE70-51A7-6D44-8D83-DCDB1F83B1C8}" presName="hierChild4" presStyleCnt="0"/>
      <dgm:spPr/>
    </dgm:pt>
    <dgm:pt modelId="{64B8B353-CF85-FB44-A2EC-073AB3FABED6}" type="pres">
      <dgm:prSet presAssocID="{1673F6B4-AB64-2249-99D5-5B4F89B1D9C7}" presName="hierRoot1" presStyleCnt="0"/>
      <dgm:spPr/>
    </dgm:pt>
    <dgm:pt modelId="{C939491F-0AEB-7E43-B732-F3AEAD21D5F8}" type="pres">
      <dgm:prSet presAssocID="{1673F6B4-AB64-2249-99D5-5B4F89B1D9C7}" presName="composite" presStyleCnt="0"/>
      <dgm:spPr/>
    </dgm:pt>
    <dgm:pt modelId="{21735510-A431-E244-AEC5-9CB77F235EB0}" type="pres">
      <dgm:prSet presAssocID="{1673F6B4-AB64-2249-99D5-5B4F89B1D9C7}" presName="background" presStyleLbl="node0" presStyleIdx="1" presStyleCnt="2"/>
      <dgm:spPr/>
    </dgm:pt>
    <dgm:pt modelId="{AF736ADD-C785-724C-A260-4FB1453FD954}" type="pres">
      <dgm:prSet presAssocID="{1673F6B4-AB64-2249-99D5-5B4F89B1D9C7}" presName="text" presStyleLbl="fgAcc0" presStyleIdx="1" presStyleCnt="2" custScaleX="157325" custScaleY="63837" custLinFactX="-55674" custLinFactY="100000" custLinFactNeighborX="-100000" custLinFactNeighborY="1653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0D2783-4032-FB4D-B959-4DE5E2FA99C0}" type="pres">
      <dgm:prSet presAssocID="{1673F6B4-AB64-2249-99D5-5B4F89B1D9C7}" presName="hierChild2" presStyleCnt="0"/>
      <dgm:spPr/>
    </dgm:pt>
  </dgm:ptLst>
  <dgm:cxnLst>
    <dgm:cxn modelId="{E857DE11-9AB8-B842-AB88-F989FFB1A422}" type="presOf" srcId="{1673F6B4-AB64-2249-99D5-5B4F89B1D9C7}" destId="{AF736ADD-C785-724C-A260-4FB1453FD954}" srcOrd="0" destOrd="0" presId="urn:microsoft.com/office/officeart/2005/8/layout/hierarchy1"/>
    <dgm:cxn modelId="{3A0113C7-4B3D-714E-B711-473CF42496CA}" srcId="{F3EC5762-A9D7-F94D-9CEB-0561613A87BB}" destId="{75BADE70-51A7-6D44-8D83-DCDB1F83B1C8}" srcOrd="0" destOrd="0" parTransId="{49FFF595-6092-4740-BD8E-669A6C481127}" sibTransId="{3E6F9249-AC65-854A-A7CD-613BC946504F}"/>
    <dgm:cxn modelId="{29BA9E44-716A-9544-B0D2-4DA93DBC30A8}" srcId="{D30B8567-EE4F-AB4E-AF9F-B401EE78BFA5}" destId="{A442CA89-1CEA-F24F-B1F8-EB9C1A03E373}" srcOrd="0" destOrd="0" parTransId="{143F3116-B14B-B04C-A010-8F25F335D093}" sibTransId="{3D708A09-B017-CD49-97E1-21DED04A2CFE}"/>
    <dgm:cxn modelId="{9017A17D-0537-574C-8ED9-464180EF6173}" type="presOf" srcId="{61F4B7B9-6783-234D-894D-FB6F9BAC93BB}" destId="{42F641A6-52AB-B444-B54A-004EEDD85F18}" srcOrd="0" destOrd="0" presId="urn:microsoft.com/office/officeart/2005/8/layout/hierarchy1"/>
    <dgm:cxn modelId="{27615FB7-ADB9-2846-923E-5BE5D5FB8656}" type="presOf" srcId="{A442CA89-1CEA-F24F-B1F8-EB9C1A03E373}" destId="{4A2BC70F-CE74-1B48-90D4-69DB23CAC578}" srcOrd="0" destOrd="0" presId="urn:microsoft.com/office/officeart/2005/8/layout/hierarchy1"/>
    <dgm:cxn modelId="{B030D62D-12E7-264D-97AB-C114AE2FBBBA}" type="presOf" srcId="{031ABEB9-8FEB-4740-AA0A-AD3A45715A6D}" destId="{6E16AC0E-87F8-E54C-8731-855A2A031568}" srcOrd="0" destOrd="0" presId="urn:microsoft.com/office/officeart/2005/8/layout/hierarchy1"/>
    <dgm:cxn modelId="{6127AEBF-D7C7-EA4C-81AE-E84C96FBE2E6}" srcId="{ADAC426D-3AC6-9446-88AC-AB4D06040E9D}" destId="{F3EC5762-A9D7-F94D-9CEB-0561613A87BB}" srcOrd="1" destOrd="0" parTransId="{EBD098B0-89C9-6D4C-93B2-F320E8BC6619}" sibTransId="{9C5B9120-7A18-094B-AD22-815918107564}"/>
    <dgm:cxn modelId="{23A11FCD-1FEF-2D41-8833-4B8FD9427D73}" srcId="{031ABEB9-8FEB-4740-AA0A-AD3A45715A6D}" destId="{ADAC426D-3AC6-9446-88AC-AB4D06040E9D}" srcOrd="0" destOrd="0" parTransId="{0F83531F-A372-A743-A8D1-7AF1C75F4931}" sibTransId="{B953E6A1-4762-1547-B1B5-CDB72308491A}"/>
    <dgm:cxn modelId="{BB82C3EA-4EDC-7047-A064-564B82F15564}" srcId="{031ABEB9-8FEB-4740-AA0A-AD3A45715A6D}" destId="{1673F6B4-AB64-2249-99D5-5B4F89B1D9C7}" srcOrd="1" destOrd="0" parTransId="{7875CF02-039E-4A41-8481-1099378D2A3C}" sibTransId="{F941C4AB-B110-1046-8B47-BF00C6B48861}"/>
    <dgm:cxn modelId="{39A85F16-5D0D-5541-AE61-4DA7870498C5}" type="presOf" srcId="{143F3116-B14B-B04C-A010-8F25F335D093}" destId="{CC9682A8-3944-DD47-9E8E-889A77182568}" srcOrd="0" destOrd="0" presId="urn:microsoft.com/office/officeart/2005/8/layout/hierarchy1"/>
    <dgm:cxn modelId="{472D0F41-5748-EF49-88D0-07E542BF8CD3}" type="presOf" srcId="{EBD098B0-89C9-6D4C-93B2-F320E8BC6619}" destId="{56FA65FD-F804-8D47-BC54-60ECA77CFB5B}" srcOrd="0" destOrd="0" presId="urn:microsoft.com/office/officeart/2005/8/layout/hierarchy1"/>
    <dgm:cxn modelId="{D64BC294-C2F8-A040-886E-4037766B92AA}" type="presOf" srcId="{49FFF595-6092-4740-BD8E-669A6C481127}" destId="{D9AF8A8A-DBB7-CC41-92CD-C7D4D914A863}" srcOrd="0" destOrd="0" presId="urn:microsoft.com/office/officeart/2005/8/layout/hierarchy1"/>
    <dgm:cxn modelId="{F5E6869B-FE1B-7C48-911D-6CD46E71B345}" type="presOf" srcId="{F3EC5762-A9D7-F94D-9CEB-0561613A87BB}" destId="{88C006EC-90DC-EE41-BD00-CFE9FD259A22}" srcOrd="0" destOrd="0" presId="urn:microsoft.com/office/officeart/2005/8/layout/hierarchy1"/>
    <dgm:cxn modelId="{8F5BEB87-E04A-6C48-A056-531F33E9698A}" type="presOf" srcId="{75BADE70-51A7-6D44-8D83-DCDB1F83B1C8}" destId="{F499D484-E5F6-AF41-95DC-19A01984684B}" srcOrd="0" destOrd="0" presId="urn:microsoft.com/office/officeart/2005/8/layout/hierarchy1"/>
    <dgm:cxn modelId="{A6000298-DC68-B34B-A3EB-FCFC8EA3251F}" type="presOf" srcId="{ADAC426D-3AC6-9446-88AC-AB4D06040E9D}" destId="{854003E9-3885-024E-87FF-20F6ECF80536}" srcOrd="0" destOrd="0" presId="urn:microsoft.com/office/officeart/2005/8/layout/hierarchy1"/>
    <dgm:cxn modelId="{11BDE058-9C80-8046-9064-F3430C11E862}" srcId="{ADAC426D-3AC6-9446-88AC-AB4D06040E9D}" destId="{D30B8567-EE4F-AB4E-AF9F-B401EE78BFA5}" srcOrd="0" destOrd="0" parTransId="{61F4B7B9-6783-234D-894D-FB6F9BAC93BB}" sibTransId="{3086EA78-1BEE-734D-A3BC-8975FBA6AD18}"/>
    <dgm:cxn modelId="{617627F8-BCE8-9441-91E4-6097AC7B6298}" type="presOf" srcId="{D30B8567-EE4F-AB4E-AF9F-B401EE78BFA5}" destId="{692E7A39-40F8-FB43-B429-FA9B46C58A7B}" srcOrd="0" destOrd="0" presId="urn:microsoft.com/office/officeart/2005/8/layout/hierarchy1"/>
    <dgm:cxn modelId="{015D9068-9A8A-B743-87B2-E71900AF9586}" type="presParOf" srcId="{6E16AC0E-87F8-E54C-8731-855A2A031568}" destId="{476C5AC2-F2A1-EA4C-9D6F-FF640C535A71}" srcOrd="0" destOrd="0" presId="urn:microsoft.com/office/officeart/2005/8/layout/hierarchy1"/>
    <dgm:cxn modelId="{84AEB9AE-AA0D-B74A-80C4-6B7408319777}" type="presParOf" srcId="{476C5AC2-F2A1-EA4C-9D6F-FF640C535A71}" destId="{7FE2B888-2200-B74B-878B-5A2E561343FE}" srcOrd="0" destOrd="0" presId="urn:microsoft.com/office/officeart/2005/8/layout/hierarchy1"/>
    <dgm:cxn modelId="{8670E4D4-FCE1-E34D-9D05-DBA9F157AFA9}" type="presParOf" srcId="{7FE2B888-2200-B74B-878B-5A2E561343FE}" destId="{0A74B016-924C-2340-BBA7-448DD84B484D}" srcOrd="0" destOrd="0" presId="urn:microsoft.com/office/officeart/2005/8/layout/hierarchy1"/>
    <dgm:cxn modelId="{D4C42F3F-7B36-C14A-BD6F-698AB601112B}" type="presParOf" srcId="{7FE2B888-2200-B74B-878B-5A2E561343FE}" destId="{854003E9-3885-024E-87FF-20F6ECF80536}" srcOrd="1" destOrd="0" presId="urn:microsoft.com/office/officeart/2005/8/layout/hierarchy1"/>
    <dgm:cxn modelId="{821AC7BD-E8C2-D346-9605-F4600BE3EFA1}" type="presParOf" srcId="{476C5AC2-F2A1-EA4C-9D6F-FF640C535A71}" destId="{F215BF1E-A4DB-724C-B387-A6BE108A903B}" srcOrd="1" destOrd="0" presId="urn:microsoft.com/office/officeart/2005/8/layout/hierarchy1"/>
    <dgm:cxn modelId="{DD95EE5D-D8C2-6D44-B3F1-FF6BD871F940}" type="presParOf" srcId="{F215BF1E-A4DB-724C-B387-A6BE108A903B}" destId="{42F641A6-52AB-B444-B54A-004EEDD85F18}" srcOrd="0" destOrd="0" presId="urn:microsoft.com/office/officeart/2005/8/layout/hierarchy1"/>
    <dgm:cxn modelId="{3C7A3DAA-B8CE-B246-9AFD-646664C0B3C7}" type="presParOf" srcId="{F215BF1E-A4DB-724C-B387-A6BE108A903B}" destId="{C9A324D2-D936-3545-A128-05284DEBDE82}" srcOrd="1" destOrd="0" presId="urn:microsoft.com/office/officeart/2005/8/layout/hierarchy1"/>
    <dgm:cxn modelId="{9C2E43DD-571E-BE43-BC8E-DD2665069FBB}" type="presParOf" srcId="{C9A324D2-D936-3545-A128-05284DEBDE82}" destId="{C52A1D03-80C0-3744-AF58-3AC7AAEB6AE4}" srcOrd="0" destOrd="0" presId="urn:microsoft.com/office/officeart/2005/8/layout/hierarchy1"/>
    <dgm:cxn modelId="{4F3C7E0A-A345-354F-B89B-29BE2A50915E}" type="presParOf" srcId="{C52A1D03-80C0-3744-AF58-3AC7AAEB6AE4}" destId="{8B0F00C7-C8D9-A74C-9FCF-2ED4E243BAD3}" srcOrd="0" destOrd="0" presId="urn:microsoft.com/office/officeart/2005/8/layout/hierarchy1"/>
    <dgm:cxn modelId="{85571575-BB0F-CF49-8ABC-9D751D2C1B1C}" type="presParOf" srcId="{C52A1D03-80C0-3744-AF58-3AC7AAEB6AE4}" destId="{692E7A39-40F8-FB43-B429-FA9B46C58A7B}" srcOrd="1" destOrd="0" presId="urn:microsoft.com/office/officeart/2005/8/layout/hierarchy1"/>
    <dgm:cxn modelId="{BFE8EADA-F40D-6B4E-A613-EEE72A598C1E}" type="presParOf" srcId="{C9A324D2-D936-3545-A128-05284DEBDE82}" destId="{E2D76C82-8823-A048-965A-04CE3859C242}" srcOrd="1" destOrd="0" presId="urn:microsoft.com/office/officeart/2005/8/layout/hierarchy1"/>
    <dgm:cxn modelId="{90EE405C-807D-7D46-92E8-E8F8ECC7FBC5}" type="presParOf" srcId="{E2D76C82-8823-A048-965A-04CE3859C242}" destId="{CC9682A8-3944-DD47-9E8E-889A77182568}" srcOrd="0" destOrd="0" presId="urn:microsoft.com/office/officeart/2005/8/layout/hierarchy1"/>
    <dgm:cxn modelId="{1F65311E-E345-304D-B095-FBBC38272E30}" type="presParOf" srcId="{E2D76C82-8823-A048-965A-04CE3859C242}" destId="{3E611685-6054-134D-A0E6-3E03E9C338D1}" srcOrd="1" destOrd="0" presId="urn:microsoft.com/office/officeart/2005/8/layout/hierarchy1"/>
    <dgm:cxn modelId="{731F66BD-6988-1F46-93D5-7031A2E7D4F4}" type="presParOf" srcId="{3E611685-6054-134D-A0E6-3E03E9C338D1}" destId="{87B43694-5204-3C4D-AC82-572F721CFF70}" srcOrd="0" destOrd="0" presId="urn:microsoft.com/office/officeart/2005/8/layout/hierarchy1"/>
    <dgm:cxn modelId="{6589087C-4C74-2D4E-B818-FEB20FE644B6}" type="presParOf" srcId="{87B43694-5204-3C4D-AC82-572F721CFF70}" destId="{F3C0BD16-11F1-5545-8385-05668A924AA2}" srcOrd="0" destOrd="0" presId="urn:microsoft.com/office/officeart/2005/8/layout/hierarchy1"/>
    <dgm:cxn modelId="{D6FD489D-2C79-F743-BD73-025F984F7BCC}" type="presParOf" srcId="{87B43694-5204-3C4D-AC82-572F721CFF70}" destId="{4A2BC70F-CE74-1B48-90D4-69DB23CAC578}" srcOrd="1" destOrd="0" presId="urn:microsoft.com/office/officeart/2005/8/layout/hierarchy1"/>
    <dgm:cxn modelId="{F44D1F8B-90F8-7F45-B66B-838C7B1E24EA}" type="presParOf" srcId="{3E611685-6054-134D-A0E6-3E03E9C338D1}" destId="{B7D0D8EB-BD54-1142-8A85-EDD3C331E722}" srcOrd="1" destOrd="0" presId="urn:microsoft.com/office/officeart/2005/8/layout/hierarchy1"/>
    <dgm:cxn modelId="{C9BF23B8-38B6-304C-8ABC-6AE7964831A2}" type="presParOf" srcId="{F215BF1E-A4DB-724C-B387-A6BE108A903B}" destId="{56FA65FD-F804-8D47-BC54-60ECA77CFB5B}" srcOrd="2" destOrd="0" presId="urn:microsoft.com/office/officeart/2005/8/layout/hierarchy1"/>
    <dgm:cxn modelId="{0A763728-3DB3-D142-A02C-C69CF9ACCF3E}" type="presParOf" srcId="{F215BF1E-A4DB-724C-B387-A6BE108A903B}" destId="{7653639F-F432-8646-AF33-02049FA0DF62}" srcOrd="3" destOrd="0" presId="urn:microsoft.com/office/officeart/2005/8/layout/hierarchy1"/>
    <dgm:cxn modelId="{4F079508-C0F0-3F4A-B0A6-3BA65C42AA4E}" type="presParOf" srcId="{7653639F-F432-8646-AF33-02049FA0DF62}" destId="{35BA6A7E-C98F-C640-9462-64D5A5ECADC3}" srcOrd="0" destOrd="0" presId="urn:microsoft.com/office/officeart/2005/8/layout/hierarchy1"/>
    <dgm:cxn modelId="{F3433597-CEA5-9842-BED0-F8FBC346C708}" type="presParOf" srcId="{35BA6A7E-C98F-C640-9462-64D5A5ECADC3}" destId="{E6C1E019-A11C-034C-84CE-A7C60C866ADE}" srcOrd="0" destOrd="0" presId="urn:microsoft.com/office/officeart/2005/8/layout/hierarchy1"/>
    <dgm:cxn modelId="{67581650-9FD3-964E-AC89-D9D88AF9CEAB}" type="presParOf" srcId="{35BA6A7E-C98F-C640-9462-64D5A5ECADC3}" destId="{88C006EC-90DC-EE41-BD00-CFE9FD259A22}" srcOrd="1" destOrd="0" presId="urn:microsoft.com/office/officeart/2005/8/layout/hierarchy1"/>
    <dgm:cxn modelId="{4820A845-21FE-6347-8014-8FABE2E04FD1}" type="presParOf" srcId="{7653639F-F432-8646-AF33-02049FA0DF62}" destId="{24FBBE48-2D6B-AF42-912D-23CA27D6E6A6}" srcOrd="1" destOrd="0" presId="urn:microsoft.com/office/officeart/2005/8/layout/hierarchy1"/>
    <dgm:cxn modelId="{081C4479-B27F-FD46-B35D-BC61A7B65182}" type="presParOf" srcId="{24FBBE48-2D6B-AF42-912D-23CA27D6E6A6}" destId="{D9AF8A8A-DBB7-CC41-92CD-C7D4D914A863}" srcOrd="0" destOrd="0" presId="urn:microsoft.com/office/officeart/2005/8/layout/hierarchy1"/>
    <dgm:cxn modelId="{4C74E8B0-2298-A44E-AB70-F8B633DC30F5}" type="presParOf" srcId="{24FBBE48-2D6B-AF42-912D-23CA27D6E6A6}" destId="{00DB2F67-D7DE-634E-A462-371BB66B1F51}" srcOrd="1" destOrd="0" presId="urn:microsoft.com/office/officeart/2005/8/layout/hierarchy1"/>
    <dgm:cxn modelId="{55FF5EA7-4D5F-9B45-95ED-2AA2628A848F}" type="presParOf" srcId="{00DB2F67-D7DE-634E-A462-371BB66B1F51}" destId="{52C76AF7-169C-DC4D-B021-9C665C2368C5}" srcOrd="0" destOrd="0" presId="urn:microsoft.com/office/officeart/2005/8/layout/hierarchy1"/>
    <dgm:cxn modelId="{C1F838A3-F7D2-F749-99D7-598B38EECD3D}" type="presParOf" srcId="{52C76AF7-169C-DC4D-B021-9C665C2368C5}" destId="{5EE3ACAF-70BD-AD4B-93BF-C98DAEC2EAD7}" srcOrd="0" destOrd="0" presId="urn:microsoft.com/office/officeart/2005/8/layout/hierarchy1"/>
    <dgm:cxn modelId="{3EC3FC99-454F-7847-80D0-5C4791EEE0E4}" type="presParOf" srcId="{52C76AF7-169C-DC4D-B021-9C665C2368C5}" destId="{F499D484-E5F6-AF41-95DC-19A01984684B}" srcOrd="1" destOrd="0" presId="urn:microsoft.com/office/officeart/2005/8/layout/hierarchy1"/>
    <dgm:cxn modelId="{5B90EDEB-C192-E043-A063-F104121404A5}" type="presParOf" srcId="{00DB2F67-D7DE-634E-A462-371BB66B1F51}" destId="{F2407A74-BD2B-D14B-8293-D0AA3158AD52}" srcOrd="1" destOrd="0" presId="urn:microsoft.com/office/officeart/2005/8/layout/hierarchy1"/>
    <dgm:cxn modelId="{EE62B56F-1CD1-2149-9AF0-F13EF56F7BA2}" type="presParOf" srcId="{6E16AC0E-87F8-E54C-8731-855A2A031568}" destId="{64B8B353-CF85-FB44-A2EC-073AB3FABED6}" srcOrd="1" destOrd="0" presId="urn:microsoft.com/office/officeart/2005/8/layout/hierarchy1"/>
    <dgm:cxn modelId="{189E4B70-B2E7-D94F-831F-9BFA792D5F1C}" type="presParOf" srcId="{64B8B353-CF85-FB44-A2EC-073AB3FABED6}" destId="{C939491F-0AEB-7E43-B732-F3AEAD21D5F8}" srcOrd="0" destOrd="0" presId="urn:microsoft.com/office/officeart/2005/8/layout/hierarchy1"/>
    <dgm:cxn modelId="{DB3ADA65-1627-8541-99AE-C09F0CEE6CB1}" type="presParOf" srcId="{C939491F-0AEB-7E43-B732-F3AEAD21D5F8}" destId="{21735510-A431-E244-AEC5-9CB77F235EB0}" srcOrd="0" destOrd="0" presId="urn:microsoft.com/office/officeart/2005/8/layout/hierarchy1"/>
    <dgm:cxn modelId="{9976B896-AA38-D141-83A2-923D9C8B90C9}" type="presParOf" srcId="{C939491F-0AEB-7E43-B732-F3AEAD21D5F8}" destId="{AF736ADD-C785-724C-A260-4FB1453FD954}" srcOrd="1" destOrd="0" presId="urn:microsoft.com/office/officeart/2005/8/layout/hierarchy1"/>
    <dgm:cxn modelId="{88A1301E-0394-D140-B826-0B051C7907C7}" type="presParOf" srcId="{64B8B353-CF85-FB44-A2EC-073AB3FABED6}" destId="{9E0D2783-4032-FB4D-B959-4DE5E2FA99C0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-10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-105" charset="0"/>
        <a:ea typeface="ＭＳ Ｐゴシック" pitchFamily="-10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-105" charset="0"/>
        <a:ea typeface="ＭＳ Ｐゴシック" pitchFamily="-10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-105" charset="0"/>
        <a:ea typeface="ＭＳ Ｐゴシック" pitchFamily="-10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rgbClr val="666666"/>
                </a:solidFill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see </a:t>
            </a:r>
            <a:r>
              <a:rPr lang="en-US" sz="1400" dirty="0" err="1" smtClean="0">
                <a:solidFill>
                  <a:srgbClr val="666666"/>
                </a:solidFill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võib</a:t>
            </a:r>
            <a:r>
              <a:rPr lang="en-US" sz="1400" dirty="0" smtClean="0">
                <a:solidFill>
                  <a:srgbClr val="666666"/>
                </a:solidFill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 </a:t>
            </a:r>
            <a:r>
              <a:rPr lang="en-US" sz="1400" dirty="0">
                <a:solidFill>
                  <a:srgbClr val="666666"/>
                </a:solidFill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olla </a:t>
            </a:r>
            <a:r>
              <a:rPr lang="en-US" sz="1400" dirty="0" err="1">
                <a:solidFill>
                  <a:srgbClr val="666666"/>
                </a:solidFill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hea</a:t>
            </a:r>
            <a:r>
              <a:rPr lang="en-US" sz="1400" dirty="0">
                <a:solidFill>
                  <a:srgbClr val="666666"/>
                </a:solidFill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 </a:t>
            </a:r>
            <a:r>
              <a:rPr lang="en-US" sz="1400" dirty="0" err="1">
                <a:solidFill>
                  <a:srgbClr val="666666"/>
                </a:solidFill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hetk</a:t>
            </a:r>
            <a:r>
              <a:rPr lang="en-US" sz="1400" dirty="0">
                <a:solidFill>
                  <a:srgbClr val="666666"/>
                </a:solidFill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 </a:t>
            </a:r>
            <a:r>
              <a:rPr lang="en-US" sz="1400" dirty="0" err="1">
                <a:solidFill>
                  <a:srgbClr val="666666"/>
                </a:solidFill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rääkida</a:t>
            </a:r>
            <a:r>
              <a:rPr lang="en-US" sz="1400" dirty="0">
                <a:solidFill>
                  <a:srgbClr val="666666"/>
                </a:solidFill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 Mart </a:t>
            </a:r>
            <a:r>
              <a:rPr lang="en-US" sz="1400" dirty="0" err="1">
                <a:solidFill>
                  <a:srgbClr val="666666"/>
                </a:solidFill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Laari</a:t>
            </a:r>
            <a:r>
              <a:rPr lang="en-US" sz="1400" dirty="0">
                <a:solidFill>
                  <a:srgbClr val="666666"/>
                </a:solidFill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 </a:t>
            </a:r>
            <a:r>
              <a:rPr lang="en-US" sz="1400" dirty="0" err="1">
                <a:solidFill>
                  <a:srgbClr val="666666"/>
                </a:solidFill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insuldile</a:t>
            </a:r>
            <a:r>
              <a:rPr lang="en-US" sz="1400" dirty="0">
                <a:solidFill>
                  <a:srgbClr val="666666"/>
                </a:solidFill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 </a:t>
            </a:r>
            <a:r>
              <a:rPr lang="en-US" sz="1400" dirty="0" err="1">
                <a:solidFill>
                  <a:srgbClr val="666666"/>
                </a:solidFill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lisandunud</a:t>
            </a:r>
            <a:r>
              <a:rPr lang="en-US" sz="1400" dirty="0">
                <a:solidFill>
                  <a:srgbClr val="666666"/>
                </a:solidFill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 </a:t>
            </a:r>
            <a:r>
              <a:rPr lang="en-US" sz="1400" dirty="0" err="1">
                <a:solidFill>
                  <a:srgbClr val="666666"/>
                </a:solidFill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kopsupõletikust</a:t>
            </a:r>
            <a:r>
              <a:rPr lang="en-US" sz="1400" dirty="0">
                <a:solidFill>
                  <a:srgbClr val="666666"/>
                </a:solidFill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??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393700"/>
            <a:ext cx="19304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93700"/>
            <a:ext cx="5638800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889000"/>
            <a:ext cx="37846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9000"/>
            <a:ext cx="37846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4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4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943100"/>
            <a:ext cx="37846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7846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3700" y="1943100"/>
            <a:ext cx="13970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3100" y="1943100"/>
            <a:ext cx="13970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393700"/>
            <a:ext cx="19304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93700"/>
            <a:ext cx="5638800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t-EE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4AB02A5-4FE5-49D9-9E24-09F23B90C450}" type="datetimeFigureOut">
              <a:rPr lang="en-US" smtClean="0"/>
              <a:pPr/>
              <a:t>20.05.2012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t-EE" smtClean="0"/>
              <a:t>Click to edit Master text styles</a:t>
            </a:r>
          </a:p>
          <a:p>
            <a:pPr lvl="1" eaLnBrk="1" latinLnBrk="0" hangingPunct="1"/>
            <a:r>
              <a:rPr lang="et-EE" smtClean="0"/>
              <a:t>Second level</a:t>
            </a:r>
          </a:p>
          <a:p>
            <a:pPr lvl="2" eaLnBrk="1" latinLnBrk="0" hangingPunct="1"/>
            <a:r>
              <a:rPr lang="et-EE" smtClean="0"/>
              <a:t>Third level</a:t>
            </a:r>
          </a:p>
          <a:p>
            <a:pPr lvl="3" eaLnBrk="1" latinLnBrk="0" hangingPunct="1"/>
            <a:r>
              <a:rPr lang="et-EE" smtClean="0"/>
              <a:t>Fourth level</a:t>
            </a:r>
          </a:p>
          <a:p>
            <a:pPr lvl="4" eaLnBrk="1" latinLnBrk="0" hangingPunct="1"/>
            <a:r>
              <a:rPr lang="et-E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D67F-E45A-4428-B474-1BFDB0D15FED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20.05.2012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 smtClean="0"/>
              <a:t>Click to edit Master text styles</a:t>
            </a:r>
          </a:p>
          <a:p>
            <a:pPr lvl="1" eaLnBrk="1" latinLnBrk="0" hangingPunct="1"/>
            <a:r>
              <a:rPr lang="et-EE" smtClean="0"/>
              <a:t>Second level</a:t>
            </a:r>
          </a:p>
          <a:p>
            <a:pPr lvl="2" eaLnBrk="1" latinLnBrk="0" hangingPunct="1"/>
            <a:r>
              <a:rPr lang="et-EE" smtClean="0"/>
              <a:t>Third level</a:t>
            </a:r>
          </a:p>
          <a:p>
            <a:pPr lvl="3" eaLnBrk="1" latinLnBrk="0" hangingPunct="1"/>
            <a:r>
              <a:rPr lang="et-EE" smtClean="0"/>
              <a:t>Fourth level</a:t>
            </a:r>
          </a:p>
          <a:p>
            <a:pPr lvl="4" eaLnBrk="1" latinLnBrk="0" hangingPunct="1"/>
            <a:r>
              <a:rPr lang="et-EE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 smtClean="0"/>
              <a:t>Click to edit Master text styles</a:t>
            </a:r>
          </a:p>
          <a:p>
            <a:pPr lvl="1" eaLnBrk="1" latinLnBrk="0" hangingPunct="1"/>
            <a:r>
              <a:rPr lang="et-EE" smtClean="0"/>
              <a:t>Second level</a:t>
            </a:r>
          </a:p>
          <a:p>
            <a:pPr lvl="2" eaLnBrk="1" latinLnBrk="0" hangingPunct="1"/>
            <a:r>
              <a:rPr lang="et-EE" smtClean="0"/>
              <a:t>Third level</a:t>
            </a:r>
          </a:p>
          <a:p>
            <a:pPr lvl="3" eaLnBrk="1" latinLnBrk="0" hangingPunct="1"/>
            <a:r>
              <a:rPr lang="et-EE" smtClean="0"/>
              <a:t>Fourth level</a:t>
            </a:r>
          </a:p>
          <a:p>
            <a:pPr lvl="4" eaLnBrk="1" latinLnBrk="0" hangingPunct="1"/>
            <a:r>
              <a:rPr lang="et-E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F2E-5145-464A-9EAF-45C6835E164F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t-EE" smtClean="0"/>
              <a:t>Click to edit Master text styles</a:t>
            </a:r>
          </a:p>
          <a:p>
            <a:pPr lvl="1" eaLnBrk="1" latinLnBrk="0" hangingPunct="1"/>
            <a:r>
              <a:rPr lang="et-EE" smtClean="0"/>
              <a:t>Second level</a:t>
            </a:r>
          </a:p>
          <a:p>
            <a:pPr lvl="2" eaLnBrk="1" latinLnBrk="0" hangingPunct="1"/>
            <a:r>
              <a:rPr lang="et-EE" smtClean="0"/>
              <a:t>Third level</a:t>
            </a:r>
          </a:p>
          <a:p>
            <a:pPr lvl="3" eaLnBrk="1" latinLnBrk="0" hangingPunct="1"/>
            <a:r>
              <a:rPr lang="et-EE" smtClean="0"/>
              <a:t>Fourth level</a:t>
            </a:r>
          </a:p>
          <a:p>
            <a:pPr lvl="4" eaLnBrk="1" latinLnBrk="0" hangingPunct="1"/>
            <a:r>
              <a:rPr lang="et-EE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t-EE" smtClean="0"/>
              <a:t>Click to edit Master text styles</a:t>
            </a:r>
          </a:p>
          <a:p>
            <a:pPr lvl="1" eaLnBrk="1" latinLnBrk="0" hangingPunct="1"/>
            <a:r>
              <a:rPr lang="et-EE" smtClean="0"/>
              <a:t>Second level</a:t>
            </a:r>
          </a:p>
          <a:p>
            <a:pPr lvl="2" eaLnBrk="1" latinLnBrk="0" hangingPunct="1"/>
            <a:r>
              <a:rPr lang="et-EE" smtClean="0"/>
              <a:t>Third level</a:t>
            </a:r>
          </a:p>
          <a:p>
            <a:pPr lvl="3" eaLnBrk="1" latinLnBrk="0" hangingPunct="1"/>
            <a:r>
              <a:rPr lang="et-EE" smtClean="0"/>
              <a:t>Fourth level</a:t>
            </a:r>
          </a:p>
          <a:p>
            <a:pPr lvl="4" eaLnBrk="1" latinLnBrk="0" hangingPunct="1"/>
            <a:r>
              <a:rPr lang="et-EE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21E93D-26E9-4517-9B42-24A94919F0F8}" type="datetime1">
              <a:rPr smtClean="0"/>
              <a:pPr/>
              <a:t>6/3/2007</a:t>
            </a:fld>
            <a:endParaRPr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smtClean="0"/>
              <a:t>
              </a:t>
            </a:r>
            <a:endParaRPr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34ECE03-135E-4F9A-B2C8-D717A0C462EB}" type="datetime1">
              <a:rPr smtClean="0"/>
              <a:pPr/>
              <a:t>6/3/2007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96B2-E827-48C6-AEC6-0B4941A00AF7}" type="datetime1">
              <a:rPr smtClean="0"/>
              <a:pPr/>
              <a:t>6/3/2007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t-EE" smtClean="0"/>
              <a:t>Click to edit Master text styles</a:t>
            </a:r>
          </a:p>
          <a:p>
            <a:pPr lvl="1" eaLnBrk="1" latinLnBrk="0" hangingPunct="1"/>
            <a:r>
              <a:rPr lang="et-EE" smtClean="0"/>
              <a:t>Second level</a:t>
            </a:r>
          </a:p>
          <a:p>
            <a:pPr lvl="2" eaLnBrk="1" latinLnBrk="0" hangingPunct="1"/>
            <a:r>
              <a:rPr lang="et-EE" smtClean="0"/>
              <a:t>Third level</a:t>
            </a:r>
          </a:p>
          <a:p>
            <a:pPr lvl="3" eaLnBrk="1" latinLnBrk="0" hangingPunct="1"/>
            <a:r>
              <a:rPr lang="et-EE" smtClean="0"/>
              <a:t>Fourth level</a:t>
            </a:r>
          </a:p>
          <a:p>
            <a:pPr lvl="4" eaLnBrk="1" latinLnBrk="0" hangingPunct="1"/>
            <a:r>
              <a:rPr lang="et-E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EAD4-C3DA-4DBC-8FCC-2DB3150045DD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t-EE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9564-D8C1-4DEC-994F-FEB2BAD79743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t-EE" smtClean="0"/>
              <a:t>Click to edit Master text styles</a:t>
            </a:r>
          </a:p>
          <a:p>
            <a:pPr lvl="1" eaLnBrk="1" latinLnBrk="0" hangingPunct="1"/>
            <a:r>
              <a:rPr lang="et-EE" smtClean="0"/>
              <a:t>Second level</a:t>
            </a:r>
          </a:p>
          <a:p>
            <a:pPr lvl="2" eaLnBrk="1" latinLnBrk="0" hangingPunct="1"/>
            <a:r>
              <a:rPr lang="et-EE" smtClean="0"/>
              <a:t>Third level</a:t>
            </a:r>
          </a:p>
          <a:p>
            <a:pPr lvl="3" eaLnBrk="1" latinLnBrk="0" hangingPunct="1"/>
            <a:r>
              <a:rPr lang="et-EE" smtClean="0"/>
              <a:t>Fourth level</a:t>
            </a:r>
          </a:p>
          <a:p>
            <a:pPr lvl="4" eaLnBrk="1" latinLnBrk="0" hangingPunct="1"/>
            <a:r>
              <a:rPr lang="et-E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CBDE-2A29-471E-88B8-467F9968B6CD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t-EE" smtClean="0"/>
              <a:t>Click to edit Master text styles</a:t>
            </a:r>
          </a:p>
          <a:p>
            <a:pPr lvl="1" eaLnBrk="1" latinLnBrk="0" hangingPunct="1"/>
            <a:r>
              <a:rPr lang="et-EE" smtClean="0"/>
              <a:t>Second level</a:t>
            </a:r>
          </a:p>
          <a:p>
            <a:pPr lvl="2" eaLnBrk="1" latinLnBrk="0" hangingPunct="1"/>
            <a:r>
              <a:rPr lang="et-EE" smtClean="0"/>
              <a:t>Third level</a:t>
            </a:r>
          </a:p>
          <a:p>
            <a:pPr lvl="3" eaLnBrk="1" latinLnBrk="0" hangingPunct="1"/>
            <a:r>
              <a:rPr lang="et-EE" smtClean="0"/>
              <a:t>Fourth level</a:t>
            </a:r>
          </a:p>
          <a:p>
            <a:pPr lvl="4" eaLnBrk="1" latinLnBrk="0" hangingPunct="1"/>
            <a:r>
              <a:rPr lang="et-E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4BAD-9E38-417B-A84E-91DB48DA2B71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393700"/>
            <a:ext cx="19304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93700"/>
            <a:ext cx="5638800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943100"/>
            <a:ext cx="18542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7800" y="1943100"/>
            <a:ext cx="18542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393700"/>
            <a:ext cx="19304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93700"/>
            <a:ext cx="5638800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943100"/>
            <a:ext cx="18542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7800" y="1943100"/>
            <a:ext cx="18542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93700"/>
            <a:ext cx="2057400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93700"/>
            <a:ext cx="6019800" cy="5732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3771900"/>
            <a:ext cx="3784600" cy="104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771900"/>
            <a:ext cx="3784600" cy="104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1422400"/>
            <a:ext cx="1930400" cy="339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1422400"/>
            <a:ext cx="5638800" cy="3390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3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37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3670300"/>
            <a:ext cx="2019300" cy="227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7300" y="3670300"/>
            <a:ext cx="2019300" cy="227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98850" y="977900"/>
            <a:ext cx="1047750" cy="496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977900"/>
            <a:ext cx="2990850" cy="496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2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2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93700"/>
            <a:ext cx="77216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5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943100"/>
            <a:ext cx="38608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5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5" charset="0"/>
              </a:rPr>
              <a:t>Second level</a:t>
            </a:r>
          </a:p>
          <a:p>
            <a:pPr lvl="2"/>
            <a:r>
              <a:rPr lang="en-US">
                <a:sym typeface="Cochin" pitchFamily="-105" charset="0"/>
              </a:rPr>
              <a:t>Third level</a:t>
            </a:r>
          </a:p>
          <a:p>
            <a:pPr lvl="3"/>
            <a:r>
              <a:rPr lang="en-US">
                <a:sym typeface="Cochin" pitchFamily="-105" charset="0"/>
              </a:rPr>
              <a:t>Fourth level</a:t>
            </a:r>
          </a:p>
          <a:p>
            <a:pPr lvl="4"/>
            <a:r>
              <a:rPr lang="en-US">
                <a:sym typeface="Cochin" pitchFamily="-10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ochin" pitchFamily="-105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9pPr>
    </p:titleStyle>
    <p:bodyStyle>
      <a:lvl1pPr marL="3937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1pPr>
      <a:lvl2pPr marL="9525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2pPr>
      <a:lvl3pPr marL="12954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3pPr>
      <a:lvl4pPr marL="16510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4pPr>
      <a:lvl5pPr marL="19939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5pPr>
      <a:lvl6pPr marL="24511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6pPr>
      <a:lvl7pPr marL="29083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7pPr>
      <a:lvl8pPr marL="33655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8pPr>
      <a:lvl9pPr marL="38227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660400" y="279400"/>
            <a:ext cx="7874000" cy="6096000"/>
            <a:chOff x="0" y="0"/>
            <a:chExt cx="4960" cy="3840"/>
          </a:xfrm>
        </p:grpSpPr>
        <p:sp>
          <p:nvSpPr>
            <p:cNvPr id="11265" name="Rectangle 1"/>
            <p:cNvSpPr>
              <a:spLocks/>
            </p:cNvSpPr>
            <p:nvPr/>
          </p:nvSpPr>
          <p:spPr bwMode="auto">
            <a:xfrm>
              <a:off x="128" y="152"/>
              <a:ext cx="4680" cy="353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66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4960" cy="384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Cochin" pitchFamily="-105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9pPr>
    </p:titleStyle>
    <p:bodyStyle>
      <a:lvl1pPr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1pPr>
      <a:lvl2pPr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2pPr>
      <a:lvl3pPr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3pPr>
      <a:lvl4pPr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4pPr>
      <a:lvl5pPr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660400" y="279400"/>
            <a:ext cx="7874000" cy="6096000"/>
            <a:chOff x="0" y="0"/>
            <a:chExt cx="4960" cy="3840"/>
          </a:xfrm>
        </p:grpSpPr>
        <p:sp>
          <p:nvSpPr>
            <p:cNvPr id="12289" name="Rectangle 1"/>
            <p:cNvSpPr>
              <a:spLocks/>
            </p:cNvSpPr>
            <p:nvPr/>
          </p:nvSpPr>
          <p:spPr bwMode="auto">
            <a:xfrm>
              <a:off x="128" y="152"/>
              <a:ext cx="4680" cy="353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290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4960" cy="384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Cochin" pitchFamily="-105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9pPr>
    </p:titleStyle>
    <p:bodyStyle>
      <a:lvl1pPr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1pPr>
      <a:lvl2pPr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2pPr>
      <a:lvl3pPr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3pPr>
      <a:lvl4pPr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4pPr>
      <a:lvl5pPr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Cochin" pitchFamily="-105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9pPr>
    </p:titleStyle>
    <p:bodyStyle>
      <a:lvl1pPr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1pPr>
      <a:lvl2pPr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2pPr>
      <a:lvl3pPr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3pPr>
      <a:lvl4pPr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4pPr>
      <a:lvl5pPr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889000"/>
            <a:ext cx="7721600" cy="508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5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5" charset="0"/>
              </a:rPr>
              <a:t>Second level</a:t>
            </a:r>
          </a:p>
          <a:p>
            <a:pPr lvl="2"/>
            <a:r>
              <a:rPr lang="en-US">
                <a:sym typeface="Cochin" pitchFamily="-105" charset="0"/>
              </a:rPr>
              <a:t>Third level</a:t>
            </a:r>
          </a:p>
          <a:p>
            <a:pPr lvl="3"/>
            <a:r>
              <a:rPr lang="en-US">
                <a:sym typeface="Cochin" pitchFamily="-105" charset="0"/>
              </a:rPr>
              <a:t>Fourth level</a:t>
            </a:r>
          </a:p>
          <a:p>
            <a:pPr lvl="4"/>
            <a:r>
              <a:rPr lang="en-US">
                <a:sym typeface="Cochin" pitchFamily="-10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ochin" pitchFamily="-105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9pPr>
    </p:titleStyle>
    <p:bodyStyle>
      <a:lvl1pPr marL="393700" indent="-393700" algn="l" rtl="0" fontAlgn="base">
        <a:spcBef>
          <a:spcPts val="34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1pPr>
      <a:lvl2pPr marL="952500" indent="-393700" algn="l" rtl="0" fontAlgn="base">
        <a:spcBef>
          <a:spcPts val="34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2pPr>
      <a:lvl3pPr marL="1295400" indent="-393700" algn="l" rtl="0" fontAlgn="base">
        <a:spcBef>
          <a:spcPts val="34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3pPr>
      <a:lvl4pPr marL="1651000" indent="-393700" algn="l" rtl="0" fontAlgn="base">
        <a:spcBef>
          <a:spcPts val="34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4pPr>
      <a:lvl5pPr marL="1993900" indent="-393700" algn="l" rtl="0" fontAlgn="base">
        <a:spcBef>
          <a:spcPts val="34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5pPr>
      <a:lvl6pPr marL="2451100" indent="-393700" algn="l" rtl="0" fontAlgn="base">
        <a:spcBef>
          <a:spcPts val="34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6pPr>
      <a:lvl7pPr marL="2908300" indent="-393700" algn="l" rtl="0" fontAlgn="base">
        <a:spcBef>
          <a:spcPts val="34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7pPr>
      <a:lvl8pPr marL="3365500" indent="-393700" algn="l" rtl="0" fontAlgn="base">
        <a:spcBef>
          <a:spcPts val="34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8pPr>
      <a:lvl9pPr marL="3822700" indent="-393700" algn="l" rtl="0" fontAlgn="base">
        <a:spcBef>
          <a:spcPts val="34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93700"/>
            <a:ext cx="77216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5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943100"/>
            <a:ext cx="77216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5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5" charset="0"/>
              </a:rPr>
              <a:t>Second level</a:t>
            </a:r>
          </a:p>
          <a:p>
            <a:pPr lvl="2"/>
            <a:r>
              <a:rPr lang="en-US">
                <a:sym typeface="Cochin" pitchFamily="-105" charset="0"/>
              </a:rPr>
              <a:t>Third level</a:t>
            </a:r>
          </a:p>
          <a:p>
            <a:pPr lvl="3"/>
            <a:r>
              <a:rPr lang="en-US">
                <a:sym typeface="Cochin" pitchFamily="-105" charset="0"/>
              </a:rPr>
              <a:t>Fourth level</a:t>
            </a:r>
          </a:p>
          <a:p>
            <a:pPr lvl="4"/>
            <a:r>
              <a:rPr lang="en-US">
                <a:sym typeface="Cochin" pitchFamily="-10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ochin" pitchFamily="-105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9pPr>
    </p:titleStyle>
    <p:bodyStyle>
      <a:lvl1pPr marL="393700" indent="-3937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4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1pPr>
      <a:lvl2pPr marL="952500" indent="-3937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4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2pPr>
      <a:lvl3pPr marL="1295400" indent="-3937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4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3pPr>
      <a:lvl4pPr marL="1651000" indent="-3937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4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4pPr>
      <a:lvl5pPr marL="1993900" indent="-3937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4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5pPr>
      <a:lvl6pPr marL="2451100" indent="-3937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4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6pPr>
      <a:lvl7pPr marL="2908300" indent="-3937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4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7pPr>
      <a:lvl8pPr marL="3365500" indent="-3937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4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8pPr>
      <a:lvl9pPr marL="3822700" indent="-393700" algn="l" rtl="0" fontAlgn="base">
        <a:spcBef>
          <a:spcPts val="24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4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t-EE" smtClean="0"/>
              <a:t>Click to edit Master text styles</a:t>
            </a:r>
          </a:p>
          <a:p>
            <a:pPr lvl="1" eaLnBrk="1" latinLnBrk="0" hangingPunct="1"/>
            <a:r>
              <a:rPr kumimoji="0" lang="et-EE" smtClean="0"/>
              <a:t>Second level</a:t>
            </a:r>
          </a:p>
          <a:p>
            <a:pPr lvl="2" eaLnBrk="1" latinLnBrk="0" hangingPunct="1"/>
            <a:r>
              <a:rPr kumimoji="0" lang="et-EE" smtClean="0"/>
              <a:t>Third level</a:t>
            </a:r>
          </a:p>
          <a:p>
            <a:pPr lvl="3" eaLnBrk="1" latinLnBrk="0" hangingPunct="1"/>
            <a:r>
              <a:rPr kumimoji="0" lang="et-EE" smtClean="0"/>
              <a:t>Fourth level</a:t>
            </a:r>
          </a:p>
          <a:p>
            <a:pPr lvl="4" eaLnBrk="1" latinLnBrk="0" hangingPunct="1"/>
            <a:r>
              <a:rPr kumimoji="0" lang="et-EE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20.05.2012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93700"/>
            <a:ext cx="77216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5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3700" y="1943100"/>
            <a:ext cx="29464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5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5" charset="0"/>
              </a:rPr>
              <a:t>Second level</a:t>
            </a:r>
          </a:p>
          <a:p>
            <a:pPr lvl="2"/>
            <a:r>
              <a:rPr lang="en-US">
                <a:sym typeface="Cochin" pitchFamily="-105" charset="0"/>
              </a:rPr>
              <a:t>Third level</a:t>
            </a:r>
          </a:p>
          <a:p>
            <a:pPr lvl="3"/>
            <a:r>
              <a:rPr lang="en-US">
                <a:sym typeface="Cochin" pitchFamily="-105" charset="0"/>
              </a:rPr>
              <a:t>Fourth level</a:t>
            </a:r>
          </a:p>
          <a:p>
            <a:pPr lvl="4"/>
            <a:r>
              <a:rPr lang="en-US">
                <a:sym typeface="Cochin" pitchFamily="-10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ochin" pitchFamily="-105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9pPr>
    </p:titleStyle>
    <p:bodyStyle>
      <a:lvl1pPr marL="3937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1pPr>
      <a:lvl2pPr marL="9525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2pPr>
      <a:lvl3pPr marL="12954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3pPr>
      <a:lvl4pPr marL="16510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4pPr>
      <a:lvl5pPr marL="19939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5pPr>
      <a:lvl6pPr marL="24511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6pPr>
      <a:lvl7pPr marL="29083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7pPr>
      <a:lvl8pPr marL="33655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8pPr>
      <a:lvl9pPr marL="38227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93700"/>
            <a:ext cx="77216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5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943100"/>
            <a:ext cx="38608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5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5" charset="0"/>
              </a:rPr>
              <a:t>Second level</a:t>
            </a:r>
          </a:p>
          <a:p>
            <a:pPr lvl="2"/>
            <a:r>
              <a:rPr lang="en-US">
                <a:sym typeface="Cochin" pitchFamily="-105" charset="0"/>
              </a:rPr>
              <a:t>Third level</a:t>
            </a:r>
          </a:p>
          <a:p>
            <a:pPr lvl="3"/>
            <a:r>
              <a:rPr lang="en-US">
                <a:sym typeface="Cochin" pitchFamily="-105" charset="0"/>
              </a:rPr>
              <a:t>Fourth level</a:t>
            </a:r>
          </a:p>
          <a:p>
            <a:pPr lvl="4"/>
            <a:r>
              <a:rPr lang="en-US">
                <a:sym typeface="Cochin" pitchFamily="-10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ochin" pitchFamily="-105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9pPr>
    </p:titleStyle>
    <p:bodyStyle>
      <a:lvl1pPr marL="3937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1pPr>
      <a:lvl2pPr marL="9525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2pPr>
      <a:lvl3pPr marL="12954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3pPr>
      <a:lvl4pPr marL="16510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4pPr>
      <a:lvl5pPr marL="19939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5pPr>
      <a:lvl6pPr marL="24511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6pPr>
      <a:lvl7pPr marL="29083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7pPr>
      <a:lvl8pPr marL="33655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8pPr>
      <a:lvl9pPr marL="3822700" indent="-393700" algn="l" rtl="0" fontAlgn="base">
        <a:spcBef>
          <a:spcPts val="2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0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93700"/>
            <a:ext cx="77216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ochin" pitchFamily="-105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9pPr>
    </p:titleStyle>
    <p:bodyStyle>
      <a:lvl1pPr marL="393700" indent="-393700" algn="l" rtl="0" fontAlgn="base">
        <a:spcBef>
          <a:spcPts val="1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1pPr>
      <a:lvl2pPr marL="990600" indent="-393700" algn="l" rtl="0" fontAlgn="base">
        <a:spcBef>
          <a:spcPts val="1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2pPr>
      <a:lvl3pPr marL="1333500" indent="-393700" algn="l" rtl="0" fontAlgn="base">
        <a:spcBef>
          <a:spcPts val="1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3pPr>
      <a:lvl4pPr marL="1689100" indent="-393700" algn="l" rtl="0" fontAlgn="base">
        <a:spcBef>
          <a:spcPts val="1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4pPr>
      <a:lvl5pPr marL="2032000" indent="-393700" algn="l" rtl="0" fontAlgn="base">
        <a:spcBef>
          <a:spcPts val="1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5pPr>
      <a:lvl6pPr marL="2489200" indent="-393700" algn="l" rtl="0" fontAlgn="base">
        <a:spcBef>
          <a:spcPts val="1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6pPr>
      <a:lvl7pPr marL="2946400" indent="-393700" algn="l" rtl="0" fontAlgn="base">
        <a:spcBef>
          <a:spcPts val="1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7pPr>
      <a:lvl8pPr marL="3403600" indent="-393700" algn="l" rtl="0" fontAlgn="base">
        <a:spcBef>
          <a:spcPts val="1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8pPr>
      <a:lvl9pPr marL="3860800" indent="-393700" algn="l" rtl="0" fontAlgn="base">
        <a:spcBef>
          <a:spcPts val="1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2298700"/>
            <a:ext cx="7721600" cy="226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Cochin" pitchFamily="-105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422400"/>
            <a:ext cx="7721600" cy="227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5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3771900"/>
            <a:ext cx="77216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5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5" charset="0"/>
              </a:rPr>
              <a:t>Second level</a:t>
            </a:r>
          </a:p>
          <a:p>
            <a:pPr lvl="2"/>
            <a:r>
              <a:rPr lang="en-US">
                <a:sym typeface="Cochin" pitchFamily="-105" charset="0"/>
              </a:rPr>
              <a:t>Third level</a:t>
            </a:r>
          </a:p>
          <a:p>
            <a:pPr lvl="3"/>
            <a:r>
              <a:rPr lang="en-US">
                <a:sym typeface="Cochin" pitchFamily="-105" charset="0"/>
              </a:rPr>
              <a:t>Fourth level</a:t>
            </a:r>
          </a:p>
          <a:p>
            <a:pPr lvl="4"/>
            <a:r>
              <a:rPr lang="en-US">
                <a:sym typeface="Cochin" pitchFamily="-10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Cochin" pitchFamily="-105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5168900"/>
            <a:ext cx="7721600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Cochin" pitchFamily="-105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rgbClr val="FFFBEF"/>
          </a:solidFill>
          <a:latin typeface="Copperplate" pitchFamily="-105" charset="0"/>
          <a:ea typeface="+mn-ea"/>
          <a:cs typeface="+mn-cs"/>
          <a:sym typeface="Copperplate" pitchFamily="-105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rgbClr val="FFFBEF"/>
          </a:solidFill>
          <a:latin typeface="Copperplate" pitchFamily="-105" charset="0"/>
          <a:ea typeface="+mn-ea"/>
          <a:cs typeface="+mn-cs"/>
          <a:sym typeface="Copperplate" pitchFamily="-105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rgbClr val="FFFBEF"/>
          </a:solidFill>
          <a:latin typeface="Copperplate" pitchFamily="-105" charset="0"/>
          <a:ea typeface="+mn-ea"/>
          <a:cs typeface="+mn-cs"/>
          <a:sym typeface="Copperplate" pitchFamily="-105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rgbClr val="FFFBEF"/>
          </a:solidFill>
          <a:latin typeface="Copperplate" pitchFamily="-105" charset="0"/>
          <a:ea typeface="+mn-ea"/>
          <a:cs typeface="+mn-cs"/>
          <a:sym typeface="Copperplate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FFFBEF"/>
          </a:solidFill>
          <a:latin typeface="Copperplate" pitchFamily="-105" charset="0"/>
          <a:ea typeface="+mn-ea"/>
          <a:cs typeface="+mn-cs"/>
          <a:sym typeface="Copperplate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FFFBEF"/>
          </a:solidFill>
          <a:latin typeface="Copperplate" pitchFamily="-105" charset="0"/>
          <a:ea typeface="+mn-ea"/>
          <a:cs typeface="+mn-cs"/>
          <a:sym typeface="Copperplate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FFFBEF"/>
          </a:solidFill>
          <a:latin typeface="Copperplate" pitchFamily="-105" charset="0"/>
          <a:ea typeface="+mn-ea"/>
          <a:cs typeface="+mn-cs"/>
          <a:sym typeface="Copperplate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FFFBEF"/>
          </a:solidFill>
          <a:latin typeface="Copperplate" pitchFamily="-105" charset="0"/>
          <a:ea typeface="+mn-ea"/>
          <a:cs typeface="+mn-cs"/>
          <a:sym typeface="Copperplate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977900"/>
            <a:ext cx="4191000" cy="260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5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670300"/>
            <a:ext cx="4191000" cy="227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5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5" charset="0"/>
              </a:rPr>
              <a:t>Second level</a:t>
            </a:r>
          </a:p>
          <a:p>
            <a:pPr lvl="2"/>
            <a:r>
              <a:rPr lang="en-US">
                <a:sym typeface="Cochin" pitchFamily="-105" charset="0"/>
              </a:rPr>
              <a:t>Third level</a:t>
            </a:r>
          </a:p>
          <a:p>
            <a:pPr lvl="3"/>
            <a:r>
              <a:rPr lang="en-US">
                <a:sym typeface="Cochin" pitchFamily="-105" charset="0"/>
              </a:rPr>
              <a:t>Fourth level</a:t>
            </a:r>
          </a:p>
          <a:p>
            <a:pPr lvl="4"/>
            <a:r>
              <a:rPr lang="en-US">
                <a:sym typeface="Cochin" pitchFamily="-10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+mj-lt"/>
          <a:ea typeface="+mj-ea"/>
          <a:cs typeface="+mj-cs"/>
          <a:sym typeface="Cochin" pitchFamily="-105" charset="0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Cochin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ochin" pitchFamily="-105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chin" pitchFamily="-105" charset="0"/>
          <a:ea typeface="ヒラギノ明朝 ProN W3" pitchFamily="-105" charset="-128"/>
          <a:cs typeface="ヒラギノ明朝 ProN W3" pitchFamily="-105" charset="-128"/>
          <a:sym typeface="Cochin" pitchFamily="-105" charset="0"/>
        </a:defRPr>
      </a:lvl9pPr>
    </p:titleStyle>
    <p:bodyStyle>
      <a:lvl1pPr marL="393700" indent="-393700" algn="l" rtl="0" fontAlgn="base">
        <a:spcBef>
          <a:spcPts val="1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1pPr>
      <a:lvl2pPr marL="990600" indent="-393700" algn="l" rtl="0" fontAlgn="base">
        <a:spcBef>
          <a:spcPts val="1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2pPr>
      <a:lvl3pPr marL="1333500" indent="-393700" algn="l" rtl="0" fontAlgn="base">
        <a:spcBef>
          <a:spcPts val="1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3pPr>
      <a:lvl4pPr marL="1689100" indent="-393700" algn="l" rtl="0" fontAlgn="base">
        <a:spcBef>
          <a:spcPts val="1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4pPr>
      <a:lvl5pPr marL="2032000" indent="-393700" algn="l" rtl="0" fontAlgn="base">
        <a:spcBef>
          <a:spcPts val="1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5pPr>
      <a:lvl6pPr marL="2489200" indent="-393700" algn="l" rtl="0" fontAlgn="base">
        <a:spcBef>
          <a:spcPts val="1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6pPr>
      <a:lvl7pPr marL="2946400" indent="-393700" algn="l" rtl="0" fontAlgn="base">
        <a:spcBef>
          <a:spcPts val="1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7pPr>
      <a:lvl8pPr marL="3403600" indent="-393700" algn="l" rtl="0" fontAlgn="base">
        <a:spcBef>
          <a:spcPts val="1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8pPr>
      <a:lvl9pPr marL="3860800" indent="-393700" algn="l" rtl="0" fontAlgn="base">
        <a:spcBef>
          <a:spcPts val="1700"/>
        </a:spcBef>
        <a:spcAft>
          <a:spcPct val="0"/>
        </a:spcAft>
        <a:buClr>
          <a:srgbClr val="ABA79F"/>
        </a:buClr>
        <a:buSzPct val="50000"/>
        <a:buFont typeface="Zapf Dingbats" pitchFamily="-105" charset="2"/>
        <a:buChar char="✦"/>
        <a:defRPr sz="2800">
          <a:solidFill>
            <a:schemeClr val="tx1"/>
          </a:solidFill>
          <a:latin typeface="+mn-lt"/>
          <a:ea typeface="+mn-ea"/>
          <a:cs typeface="+mn-cs"/>
          <a:sym typeface="Cochin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12.png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1" Type="http://schemas.openxmlformats.org/officeDocument/2006/relationships/slideLayout" Target="../slideLayouts/slideLayout156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Suu ja südametervise seostest</a:t>
            </a:r>
            <a:br>
              <a:rPr lang="et-EE" dirty="0" smtClean="0"/>
            </a:br>
            <a:r>
              <a:rPr lang="et-EE" dirty="0" smtClean="0"/>
              <a:t>TAI 18.mai LOENG</a:t>
            </a:r>
            <a:endParaRPr lang="et-E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343400" cy="672062"/>
          </a:xfrm>
        </p:spPr>
        <p:txBody>
          <a:bodyPr/>
          <a:lstStyle/>
          <a:p>
            <a:r>
              <a:rPr lang="et-EE" dirty="0" smtClean="0"/>
              <a:t>Laste hammaste tervis 2/21-8</a:t>
            </a:r>
          </a:p>
          <a:p>
            <a:endParaRPr lang="et-EE" dirty="0"/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648200"/>
            <a:ext cx="4472940" cy="142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124689" y="6096000"/>
            <a:ext cx="2730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101600" algn="r">
              <a:spcBef>
                <a:spcPts val="1250"/>
              </a:spcBef>
              <a:buFont typeface="Zapf Dingbats" pitchFamily="-105" charset="2"/>
              <a:buNone/>
            </a:pPr>
            <a:r>
              <a:rPr lang="en-US" sz="2000" dirty="0" err="1" smtClean="0"/>
              <a:t>Hambaarst</a:t>
            </a:r>
            <a:r>
              <a:rPr lang="en-US" sz="2000" dirty="0" smtClean="0"/>
              <a:t> Marek Vink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err="1" smtClean="0"/>
              <a:t>Parodontiit</a:t>
            </a:r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82000" cy="4821936"/>
          </a:xfrm>
        </p:spPr>
        <p:txBody>
          <a:bodyPr>
            <a:normAutofit fontScale="85000" lnSpcReduction="20000"/>
          </a:bodyPr>
          <a:lstStyle/>
          <a:p>
            <a:r>
              <a:rPr lang="et-EE" dirty="0" smtClean="0">
                <a:sym typeface="Verdana" pitchFamily="-105" charset="0"/>
              </a:rPr>
              <a:t>Hamba kinnituskoe põletik ehk parodondiit on krooniline haigus, mida põhjustavad hambakaelal allpool igemepiiri pesitsevad bakterid. Mööda hambakaela kasvavad mikroobid järjest sügavamale. </a:t>
            </a:r>
            <a:endParaRPr lang="et-EE" dirty="0" smtClean="0"/>
          </a:p>
          <a:p>
            <a:endParaRPr lang="et-EE" dirty="0" smtClean="0">
              <a:sym typeface="Verdana" pitchFamily="-105" charset="0"/>
            </a:endParaRPr>
          </a:p>
          <a:p>
            <a:r>
              <a:rPr lang="et-EE" dirty="0" smtClean="0">
                <a:sym typeface="Verdana" pitchFamily="-105" charset="0"/>
              </a:rPr>
              <a:t>Reeglina “lammutab” organism kaitsereaktsioonina veresoonterikka luukoe, mille kaudu infektsioon kogu organismi kiiresti vallutaks, viimasest hambakaelal olevast bakterist umbes paari millimeetri kaugusele. </a:t>
            </a:r>
            <a:endParaRPr lang="et-EE" dirty="0" smtClean="0"/>
          </a:p>
          <a:p>
            <a:endParaRPr lang="et-EE" dirty="0" smtClean="0">
              <a:sym typeface="Verdana" pitchFamily="-105" charset="0"/>
            </a:endParaRPr>
          </a:p>
          <a:p>
            <a:r>
              <a:rPr lang="et-EE" dirty="0" smtClean="0">
                <a:sym typeface="Verdana" pitchFamily="-105" charset="0"/>
              </a:rPr>
              <a:t>Nii vähenebki parodontiidi edenedes hammast ümbritseva luuserva kõrgus, kuni viimases staadiumis organism hamba hülgab. Inimene ise avastab sellisel juhul suus loksuva hamba, mida ainult turses ja punetav igemekude kinni hoiab.</a:t>
            </a:r>
            <a:endParaRPr lang="et-EE" dirty="0">
              <a:sym typeface="Verdana" pitchFamily="-105" charset="0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Nakkushaigus?</a:t>
            </a:r>
            <a:endParaRPr lang="en-US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t-EE" dirty="0" smtClean="0">
                <a:sym typeface="Verdana" pitchFamily="-105" charset="0"/>
              </a:rPr>
              <a:t>Nagu kaariesepisik, nakkub ka parodontiidi põhjustaja sülje vahendusel perekondlikult. </a:t>
            </a:r>
            <a:endParaRPr lang="et-EE" dirty="0" smtClean="0"/>
          </a:p>
          <a:p>
            <a:pPr>
              <a:spcAft>
                <a:spcPts val="1200"/>
              </a:spcAft>
            </a:pPr>
            <a:r>
              <a:rPr lang="et-EE" dirty="0" smtClean="0">
                <a:sym typeface="Verdana" pitchFamily="-105" charset="0"/>
              </a:rPr>
              <a:t>Haigestumine sõltub bakterite arvust, kontaktide sagedusest ja vastuvõtja geneetilisest soodumusest. </a:t>
            </a:r>
            <a:endParaRPr lang="et-EE" dirty="0" smtClean="0"/>
          </a:p>
          <a:p>
            <a:pPr>
              <a:spcAft>
                <a:spcPts val="1200"/>
              </a:spcAft>
            </a:pPr>
            <a:r>
              <a:rPr lang="et-EE" dirty="0" smtClean="0">
                <a:sym typeface="Verdana" pitchFamily="-105" charset="0"/>
              </a:rPr>
              <a:t>Terve inimese suus leidub parodontiiti põhjustavaid baktereid väga vähe või üldse mitte.</a:t>
            </a:r>
            <a:endParaRPr lang="et-EE" dirty="0" smtClean="0"/>
          </a:p>
          <a:p>
            <a:pPr>
              <a:spcAft>
                <a:spcPts val="1200"/>
              </a:spcAft>
            </a:pPr>
            <a:r>
              <a:rPr lang="et-EE" dirty="0" smtClean="0">
                <a:sym typeface="Verdana" pitchFamily="-105" charset="0"/>
              </a:rPr>
              <a:t>Asjakohase parodontiidi raviga on võimalik igemehaige nakatamisriski vähendada. </a:t>
            </a:r>
            <a:endParaRPr lang="et-EE" dirty="0" smtClean="0"/>
          </a:p>
          <a:p>
            <a:pPr>
              <a:spcAft>
                <a:spcPts val="1200"/>
              </a:spcAft>
            </a:pPr>
            <a:r>
              <a:rPr lang="et-EE" dirty="0" smtClean="0">
                <a:sym typeface="Verdana" pitchFamily="-105" charset="0"/>
              </a:rPr>
              <a:t>Ravi tulemusel saavutatud suu mikrofloora (normaalne ökoloogiline) tasakaal takistab edaspidi haigustekitajate arvu kriitiliselt suureks kasvamist.</a:t>
            </a:r>
            <a:endParaRPr lang="et-EE" dirty="0">
              <a:sym typeface="Verdana" pitchFamily="-105" charset="0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Krooniline</a:t>
            </a:r>
            <a:r>
              <a:rPr lang="en-US" dirty="0" smtClean="0"/>
              <a:t> </a:t>
            </a:r>
            <a:r>
              <a:rPr lang="en-US" dirty="0" err="1" smtClean="0"/>
              <a:t>haigus</a:t>
            </a:r>
            <a:endParaRPr lang="en-US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>
                <a:sym typeface="Verdana" pitchFamily="-105" charset="0"/>
              </a:rPr>
              <a:t>Kui nakkus on juba saadud, siis jäävad kurjad pisikud suhu hammaste elukaare lõpuni. </a:t>
            </a:r>
            <a:endParaRPr lang="et-EE" dirty="0" smtClean="0"/>
          </a:p>
          <a:p>
            <a:endParaRPr lang="et-EE" dirty="0" smtClean="0">
              <a:sym typeface="Verdana" pitchFamily="-105" charset="0"/>
            </a:endParaRPr>
          </a:p>
          <a:p>
            <a:r>
              <a:rPr lang="et-EE" dirty="0" smtClean="0">
                <a:sym typeface="Verdana" pitchFamily="-105" charset="0"/>
              </a:rPr>
              <a:t>Seepärast klassifitseeritakse nii hambakaaries kui ka hambakinnituskudede põletik tänapäeval kroonilisteks haigusteks.</a:t>
            </a:r>
          </a:p>
          <a:p>
            <a:endParaRPr lang="en-US" dirty="0" smtClean="0">
              <a:sym typeface="Verdana" pitchFamily="-105" charset="0"/>
            </a:endParaRPr>
          </a:p>
          <a:p>
            <a:r>
              <a:rPr lang="en-US" sz="1548" dirty="0" smtClean="0"/>
              <a:t>"The separation of dentistry from medicine is a </a:t>
            </a:r>
            <a:r>
              <a:rPr lang="en-US" sz="1730" b="1" dirty="0" smtClean="0"/>
              <a:t>historical accident</a:t>
            </a:r>
            <a:r>
              <a:rPr lang="en-US" sz="1548" dirty="0" smtClean="0"/>
              <a:t>," said Dr Gerhard </a:t>
            </a:r>
            <a:r>
              <a:rPr lang="en-US" sz="1548" dirty="0" err="1" smtClean="0"/>
              <a:t>Seeberger</a:t>
            </a:r>
            <a:r>
              <a:rPr lang="en-US" sz="1548" dirty="0" smtClean="0"/>
              <a:t> (Italy) in his opening speech to the FDI European Regional Organization, meeting in Prague, Czech Republic, on 28 and 29 April.</a:t>
            </a:r>
          </a:p>
          <a:p>
            <a:endParaRPr lang="en-US" sz="1548" dirty="0" smtClean="0"/>
          </a:p>
          <a:p>
            <a:r>
              <a:rPr lang="en-US" sz="1548" dirty="0" smtClean="0"/>
              <a:t>Prof Denis Bourgeois (France), Head of the ERO working group on prevention, discussed the </a:t>
            </a:r>
            <a:r>
              <a:rPr lang="en-US" sz="1730" b="1" dirty="0" smtClean="0"/>
              <a:t>relationship between oral health</a:t>
            </a:r>
            <a:r>
              <a:rPr lang="en-US" sz="1548" b="1" dirty="0" smtClean="0"/>
              <a:t> and </a:t>
            </a:r>
            <a:r>
              <a:rPr lang="en-US" sz="1730" b="1" dirty="0" smtClean="0"/>
              <a:t>cardiovascular disease </a:t>
            </a:r>
            <a:r>
              <a:rPr lang="en-US" sz="1548" dirty="0" smtClean="0"/>
              <a:t>in the context of </a:t>
            </a:r>
            <a:r>
              <a:rPr lang="en-US" sz="1548" dirty="0" err="1" smtClean="0"/>
              <a:t>noncommunicable</a:t>
            </a:r>
            <a:r>
              <a:rPr lang="en-US" sz="1548" dirty="0" smtClean="0"/>
              <a:t> diseases (</a:t>
            </a:r>
            <a:r>
              <a:rPr lang="en-US" sz="1548" dirty="0" err="1" smtClean="0"/>
              <a:t>NCDs</a:t>
            </a:r>
            <a:r>
              <a:rPr lang="en-US" sz="1548" dirty="0" smtClean="0"/>
              <a:t>). He pointed out that there is an opportunity, based on a common risk factor approach, for dentists to play a more active role in prevention and early diagnosis.</a:t>
            </a:r>
            <a:endParaRPr lang="en-US" sz="1548" dirty="0">
              <a:sym typeface="Verdana" pitchFamily="-105" charset="0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-1"/>
            <a:ext cx="8077200" cy="659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Kämblasuurune haav</a:t>
            </a:r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t-EE" dirty="0" smtClean="0">
                <a:sym typeface="Verdana" pitchFamily="-105" charset="0"/>
              </a:rPr>
              <a:t>90ndatel märgati, et ajuinfarktiga patsientidel oli palju hammastest lähtunud infektsioone. </a:t>
            </a:r>
            <a:endParaRPr lang="et-EE" dirty="0" smtClean="0"/>
          </a:p>
          <a:p>
            <a:pPr>
              <a:spcAft>
                <a:spcPts val="1200"/>
              </a:spcAft>
            </a:pPr>
            <a:r>
              <a:rPr lang="et-EE" dirty="0" smtClean="0">
                <a:sym typeface="Verdana" pitchFamily="-105" charset="0"/>
              </a:rPr>
              <a:t>Vastav ilming tõdeti ka südameinfarkti haigestunud patsientidel. </a:t>
            </a:r>
            <a:endParaRPr lang="et-EE" dirty="0" smtClean="0"/>
          </a:p>
          <a:p>
            <a:pPr>
              <a:spcAft>
                <a:spcPts val="1200"/>
              </a:spcAft>
            </a:pPr>
            <a:r>
              <a:rPr lang="et-EE" dirty="0" smtClean="0">
                <a:sym typeface="Verdana" pitchFamily="-105" charset="0"/>
              </a:rPr>
              <a:t>Infarkti põdenud patsientidel oli suus vähem hambaid. Hammaste eemaldamise põhjuseks oli suupiirkonna infektsioon. </a:t>
            </a:r>
            <a:endParaRPr lang="et-EE" dirty="0" smtClean="0"/>
          </a:p>
          <a:p>
            <a:pPr>
              <a:spcAft>
                <a:spcPts val="1200"/>
              </a:spcAft>
            </a:pPr>
            <a:r>
              <a:rPr lang="et-EE" dirty="0" smtClean="0">
                <a:sym typeface="Verdana" pitchFamily="-105" charset="0"/>
              </a:rPr>
              <a:t>Avastus ei üllata, sest igemepõletiku korral on suus kämbla pindalaga võrreldav lahtine veritsev haav, mis on mikroobidele avali värav inimorganismi tungimiseks.</a:t>
            </a:r>
            <a:endParaRPr lang="et-EE" dirty="0">
              <a:sym typeface="Verdana" pitchFamily="-105" charset="0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304-16081-1-P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1000"/>
            <a:ext cx="4724400" cy="2868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Content Placeholder 3" descr="5304-16082-1-PB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881171"/>
            <a:ext cx="6651636" cy="3976829"/>
          </a:xfrm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Baktereemia</a:t>
            </a:r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t-EE" dirty="0" smtClean="0">
                <a:sym typeface="Verdana" pitchFamily="-105" charset="0"/>
              </a:rPr>
              <a:t>Baktereemia ehk vereringesse tunginud bakterid käivitavad süsteemse põletiku reaktsiooniahela, milles kannatavad ka haiguskoldest eemalolevad organid.</a:t>
            </a:r>
            <a:endParaRPr lang="et-EE" dirty="0" smtClean="0"/>
          </a:p>
          <a:p>
            <a:pPr>
              <a:buNone/>
            </a:pPr>
            <a:r>
              <a:rPr lang="et-EE" dirty="0" smtClean="0">
                <a:sym typeface="Verdana" pitchFamily="-105" charset="0"/>
              </a:rPr>
              <a:t> </a:t>
            </a:r>
            <a:endParaRPr lang="et-EE" dirty="0" smtClean="0"/>
          </a:p>
          <a:p>
            <a:r>
              <a:rPr lang="et-EE" dirty="0" smtClean="0">
                <a:sym typeface="Verdana" pitchFamily="-105" charset="0"/>
              </a:rPr>
              <a:t>Kroonilise igemepõletiku korral on igemekude katubakteritega võitlemiseks vajalike kaitsekehade kohaletoomiseks ülirikkalikult varustatud väikeste veresoontega, mille tõttu veritseb ige juba kergel kokkupuutel. 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>
                <a:sym typeface="Verdana" pitchFamily="-105" charset="0"/>
              </a:rPr>
              <a:t>Nii satuvad mikroobid vereringesse näiteks hambaid harjates või tihkemat toitu närides. Vereringesse võib baktereid sattuda ka hambaraviprotseduuride käigus, näiteks jäänukjuurt või hambakivi eemaldades.</a:t>
            </a:r>
            <a:endParaRPr lang="et-EE" dirty="0">
              <a:sym typeface="Verdana" pitchFamily="-105" charset="0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Ohtlik pidev baktereemia</a:t>
            </a:r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t-EE" sz="2824" dirty="0" smtClean="0">
                <a:sym typeface="Verdana" pitchFamily="-105" charset="0"/>
              </a:rPr>
              <a:t>Esiteks käivitab see organismis üldise häirereaktsiooni - süsteemse põletikukaskaadi. Patsient ei pruugi seda eriti tundagi, kuid verepildis kasvavad põletikunäitajad ja muuhulgas ka “halva” kolesterooli tase, mida seostatakse otseselt ateroskleroosi tekkega. </a:t>
            </a:r>
          </a:p>
          <a:p>
            <a:pPr>
              <a:spcAft>
                <a:spcPts val="600"/>
              </a:spcAft>
            </a:pPr>
            <a:r>
              <a:rPr lang="et-EE" sz="2824" dirty="0" smtClean="0">
                <a:sym typeface="Verdana" pitchFamily="-105" charset="0"/>
              </a:rPr>
              <a:t>Teiseks erituvad vereringesse põletiku virgatsained ka lõualuus hammast ümbritsevast </a:t>
            </a:r>
            <a:r>
              <a:rPr lang="et-EE" dirty="0" smtClean="0">
                <a:sym typeface="Verdana" pitchFamily="-105" charset="0"/>
              </a:rPr>
              <a:t>lokaalsest põletikust, mis võimendab üldist põletikureaktsiooni.</a:t>
            </a:r>
            <a:endParaRPr lang="et-EE" dirty="0" smtClean="0"/>
          </a:p>
          <a:p>
            <a:r>
              <a:rPr lang="et-EE" dirty="0" smtClean="0">
                <a:sym typeface="Verdana" pitchFamily="-105" charset="0"/>
              </a:rPr>
              <a:t>Kolmandaks suudavad põletikus igemetaskust, kus bakterite arv on terve igemega võrreldes miljonikordne, lähtunud pisikud vereringe kaudu südameni jõudes kinnituda pärgarteri sisekestale.</a:t>
            </a:r>
            <a:endParaRPr lang="et-EE" dirty="0">
              <a:sym typeface="Verdana" pitchFamily="-105" charset="0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Lokaalne  		  üldine põletik</a:t>
            </a:r>
            <a:endParaRPr lang="en-US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t-EE" dirty="0" smtClean="0">
                <a:sym typeface="Verdana" pitchFamily="-105" charset="0"/>
              </a:rPr>
              <a:t>Veresooneseina rakku sisse tungides käivitub selles hävituslik põletik ja sklerootiline protsess. </a:t>
            </a:r>
            <a:endParaRPr lang="et-EE" dirty="0" smtClean="0"/>
          </a:p>
          <a:p>
            <a:pPr>
              <a:spcAft>
                <a:spcPts val="1200"/>
              </a:spcAft>
            </a:pPr>
            <a:r>
              <a:rPr lang="et-EE" dirty="0" smtClean="0">
                <a:sym typeface="Verdana" pitchFamily="-105" charset="0"/>
              </a:rPr>
              <a:t>Sellest vabanevate virgatsainete toimel võimendub üha enam ka organismi üldine põletikureaktsioon. </a:t>
            </a:r>
            <a:endParaRPr lang="et-EE" dirty="0" smtClean="0"/>
          </a:p>
          <a:p>
            <a:r>
              <a:rPr lang="et-EE" dirty="0" smtClean="0">
                <a:sym typeface="Verdana" pitchFamily="-105" charset="0"/>
              </a:rPr>
              <a:t>Hamba kinnituskudede põletik võimendab ateroskleroosi, kui SVH peamist põhjustajat, mitmekordselt. </a:t>
            </a:r>
            <a:endParaRPr lang="et-EE" dirty="0">
              <a:sym typeface="Verdana" pitchFamily="-105" charset="0"/>
            </a:endParaRPr>
          </a:p>
        </p:txBody>
      </p:sp>
      <p:sp>
        <p:nvSpPr>
          <p:cNvPr id="33795" name="AutoShape 3"/>
          <p:cNvSpPr>
            <a:spLocks/>
          </p:cNvSpPr>
          <p:nvPr/>
        </p:nvSpPr>
        <p:spPr bwMode="auto">
          <a:xfrm>
            <a:off x="3048000" y="1524000"/>
            <a:ext cx="1079500" cy="381000"/>
          </a:xfrm>
          <a:prstGeom prst="rightArrow">
            <a:avLst>
              <a:gd name="adj1" fmla="val 32000"/>
              <a:gd name="adj2" fmla="val 14193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solidFill>
              <a:srgbClr val="2E2F3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666638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Üldhuvitavad</a:t>
            </a:r>
            <a:r>
              <a:rPr lang="en-US" dirty="0" smtClean="0"/>
              <a:t> </a:t>
            </a:r>
            <a:r>
              <a:rPr lang="en-US" dirty="0" err="1" smtClean="0"/>
              <a:t>kasutud</a:t>
            </a:r>
            <a:r>
              <a:rPr lang="en-US" dirty="0" smtClean="0"/>
              <a:t> </a:t>
            </a:r>
            <a:r>
              <a:rPr lang="en-US" dirty="0" err="1" smtClean="0"/>
              <a:t>faktid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 smtClean="0"/>
              <a:t>Organismis ületab mikroobide arv keha rakkude oma kümnekordselt ehk kokku ca 10</a:t>
            </a:r>
            <a:r>
              <a:rPr lang="et-EE" sz="2000" baseline="30000" dirty="0" smtClean="0"/>
              <a:t>15</a:t>
            </a:r>
            <a:r>
              <a:rPr lang="et-EE" sz="2000" dirty="0" smtClean="0"/>
              <a:t> bakterit</a:t>
            </a:r>
          </a:p>
          <a:p>
            <a:pPr>
              <a:spcAft>
                <a:spcPts val="1200"/>
              </a:spcAft>
            </a:pPr>
            <a:r>
              <a:rPr lang="et-EE" sz="2000" dirty="0" smtClean="0"/>
              <a:t>Inimese soolestikus ja nahal pesitseb 1-2 kg baktereid (&gt;1000 liiki)</a:t>
            </a:r>
          </a:p>
          <a:p>
            <a:pPr>
              <a:spcAft>
                <a:spcPts val="600"/>
              </a:spcAft>
            </a:pPr>
            <a:r>
              <a:rPr lang="et-EE" dirty="0" smtClean="0"/>
              <a:t>Hambakatus on tuvastatud ca 700 mikroobiliiki.</a:t>
            </a:r>
          </a:p>
          <a:p>
            <a:r>
              <a:rPr lang="et-EE" dirty="0" smtClean="0"/>
              <a:t>1 ml süljes on ca 10</a:t>
            </a:r>
            <a:r>
              <a:rPr lang="et-EE" baseline="30000" dirty="0" smtClean="0"/>
              <a:t>9</a:t>
            </a:r>
            <a:r>
              <a:rPr lang="et-EE" dirty="0" smtClean="0"/>
              <a:t> bakterit</a:t>
            </a:r>
          </a:p>
          <a:p>
            <a:endParaRPr lang="et-EE" dirty="0" smtClean="0"/>
          </a:p>
          <a:p>
            <a:r>
              <a:rPr lang="et-EE" sz="2000" dirty="0" smtClean="0"/>
              <a:t>Voodihaigel tekitab kopsupõletikku suuõõnest lähtuv anaeroobsete (igeme)patogeenide aspiratsioon.. </a:t>
            </a:r>
            <a:endParaRPr lang="et-EE" sz="2000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47492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5063" y="1"/>
            <a:ext cx="3181737" cy="239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Ateroskleroos</a:t>
            </a:r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2249424"/>
            <a:ext cx="8382000" cy="4608576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t-EE" dirty="0" smtClean="0">
                <a:sym typeface="Verdana" pitchFamily="-105" charset="0"/>
              </a:rPr>
              <a:t>Ateroskleroos ehk arterilubjastus on põletikuline haigus, mille korral veresoonte sisekestadele ladestuvad rasvainest paksendid ehk naastud, mis tasapisi lubjastuvad. Selle tagajärjel sooned ahenevad kuni ühel hetkel ummistuvad ja/või muutuvad rabedaks ja rebenevad.</a:t>
            </a:r>
            <a:endParaRPr lang="et-EE" dirty="0" smtClean="0"/>
          </a:p>
          <a:p>
            <a:pPr>
              <a:spcAft>
                <a:spcPts val="1200"/>
              </a:spcAft>
            </a:pPr>
            <a:r>
              <a:rPr lang="et-EE" dirty="0" smtClean="0">
                <a:sym typeface="Verdana" pitchFamily="-105" charset="0"/>
              </a:rPr>
              <a:t>Parodontiidi põhjustavad bakterid käivitavad arteriseinas põletiku ja naastu rebenemise, mille tagajärjel tekib tromb ehk veresoonesisene vereklomp, mis elutähtsa organini jõudes blokeerib seal verevarustuse ja põhjustab infarkti. </a:t>
            </a:r>
            <a:endParaRPr lang="et-EE" dirty="0" smtClean="0"/>
          </a:p>
          <a:p>
            <a:r>
              <a:rPr lang="et-EE" sz="2353" dirty="0" smtClean="0">
                <a:sym typeface="Verdana" pitchFamily="-105" charset="0"/>
              </a:rPr>
              <a:t>Südamehaigel väheneb ainuüksi adekvaatse parodontiidi ravikuuri järel LDL-kolesterooli tase 25%, mis vähendab nende südameinfarktiriski 30-50%.</a:t>
            </a:r>
            <a:endParaRPr lang="et-EE" sz="2353" dirty="0">
              <a:sym typeface="Verdana" pitchFamily="-105" charset="0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Trombide teke</a:t>
            </a:r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ym typeface="Verdana" pitchFamily="-105" charset="0"/>
              </a:rPr>
              <a:t>Hammastest lähtunud infektsioonid kujutavad endast suurt riski südamehaigustega patsientidele, sest need tõstavad üldiste põletiku mõjuainete kõrval ka vere hüübimisaktiivsust. </a:t>
            </a:r>
            <a:endParaRPr lang="en-US" smtClean="0"/>
          </a:p>
          <a:p>
            <a:endParaRPr lang="en-US" smtClean="0"/>
          </a:p>
          <a:p>
            <a:r>
              <a:rPr lang="en-US" smtClean="0">
                <a:sym typeface="Verdana" pitchFamily="-105" charset="0"/>
              </a:rPr>
              <a:t>Suurenenud hüübimisaktiivsus soodustab mikrotrombide teket ning sedasi arterite ummistumist.</a:t>
            </a:r>
            <a:endParaRPr lang="en-US">
              <a:sym typeface="Verdana" pitchFamily="-105" charset="0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309872"/>
            <a:ext cx="3886200" cy="237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Parodontiit</a:t>
            </a:r>
            <a:r>
              <a:rPr lang="en-US" dirty="0" smtClean="0"/>
              <a:t> </a:t>
            </a:r>
            <a:r>
              <a:rPr lang="en-US" dirty="0" err="1" smtClean="0"/>
              <a:t>tõstab</a:t>
            </a:r>
            <a:r>
              <a:rPr lang="en-US" dirty="0" smtClean="0"/>
              <a:t> 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üldist SVH haigestumise ja infarktiriski 25% </a:t>
            </a:r>
            <a:r>
              <a:rPr lang="et-EE" sz="2400" dirty="0" smtClean="0"/>
              <a:t>võrreldes tervete või vähe- kahjustatud igemetega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25-49-aastaste meeste hulgas aga 70% !!</a:t>
            </a:r>
          </a:p>
          <a:p>
            <a:endParaRPr lang="et-EE" dirty="0" smtClean="0"/>
          </a:p>
          <a:p>
            <a:r>
              <a:rPr lang="et-EE" dirty="0" smtClean="0"/>
              <a:t>halb suuhügieen tõstab SVH riski 2 korda</a:t>
            </a:r>
            <a:endParaRPr lang="et-EE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Süsteemne võimendus..</a:t>
            </a:r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suuõõne</a:t>
            </a:r>
            <a:r>
              <a:rPr lang="en-US" dirty="0" smtClean="0"/>
              <a:t> </a:t>
            </a:r>
            <a:r>
              <a:rPr lang="en-US" dirty="0" err="1" smtClean="0"/>
              <a:t>infektsioon</a:t>
            </a:r>
            <a:endParaRPr lang="en-US" dirty="0" smtClean="0"/>
          </a:p>
          <a:p>
            <a:pPr lvl="1"/>
            <a:r>
              <a:rPr lang="en-US" dirty="0" err="1" smtClean="0"/>
              <a:t>baktereemia</a:t>
            </a:r>
            <a:endParaRPr lang="en-US" dirty="0" smtClean="0"/>
          </a:p>
          <a:p>
            <a:pPr lvl="1"/>
            <a:r>
              <a:rPr lang="en-US" dirty="0" err="1" smtClean="0"/>
              <a:t>bakteritoksiinide</a:t>
            </a:r>
            <a:r>
              <a:rPr lang="en-US" dirty="0" smtClean="0"/>
              <a:t> </a:t>
            </a:r>
            <a:r>
              <a:rPr lang="en-US" dirty="0" err="1" smtClean="0"/>
              <a:t>mõju</a:t>
            </a:r>
            <a:endParaRPr lang="en-US" dirty="0" smtClean="0"/>
          </a:p>
          <a:p>
            <a:pPr lvl="1"/>
            <a:r>
              <a:rPr lang="en-US" dirty="0" err="1" smtClean="0"/>
              <a:t>immunomehhanismid</a:t>
            </a:r>
            <a:endParaRPr lang="en-US" dirty="0" smtClean="0"/>
          </a:p>
          <a:p>
            <a:r>
              <a:rPr lang="en-US" dirty="0" err="1" smtClean="0"/>
              <a:t>veresoone</a:t>
            </a:r>
            <a:r>
              <a:rPr lang="en-US" dirty="0" smtClean="0"/>
              <a:t> </a:t>
            </a:r>
            <a:r>
              <a:rPr lang="en-US" dirty="0" err="1" smtClean="0"/>
              <a:t>seina</a:t>
            </a:r>
            <a:r>
              <a:rPr lang="en-US" dirty="0" smtClean="0"/>
              <a:t> </a:t>
            </a:r>
            <a:r>
              <a:rPr lang="en-US" dirty="0" err="1" smtClean="0"/>
              <a:t>infektsioon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südame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sisekesta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infektsioon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neerupäsmakeste</a:t>
            </a:r>
            <a:r>
              <a:rPr lang="en-US" dirty="0" smtClean="0"/>
              <a:t> </a:t>
            </a:r>
            <a:r>
              <a:rPr lang="en-US" dirty="0" err="1" smtClean="0"/>
              <a:t>infektsioon</a:t>
            </a:r>
            <a:endParaRPr lang="en-US" dirty="0" smtClean="0"/>
          </a:p>
          <a:p>
            <a:r>
              <a:rPr lang="en-US" dirty="0" err="1" smtClean="0"/>
              <a:t>jne</a:t>
            </a:r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Endokardiit</a:t>
            </a:r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t-EE" dirty="0" smtClean="0">
                <a:sym typeface="Verdana" pitchFamily="-105" charset="0"/>
              </a:rPr>
              <a:t>Juba eelmise sajandi algusest tuntakse hambahaiguste ja endokardiidi ehk südame sisekesta põletiku vahelist seost. </a:t>
            </a:r>
            <a:endParaRPr lang="et-EE" dirty="0" smtClean="0"/>
          </a:p>
          <a:p>
            <a:pPr>
              <a:spcAft>
                <a:spcPts val="1200"/>
              </a:spcAft>
            </a:pPr>
            <a:r>
              <a:rPr lang="et-EE" dirty="0" smtClean="0">
                <a:sym typeface="Verdana" pitchFamily="-105" charset="0"/>
              </a:rPr>
              <a:t>Nimelt reageerib suubakterite valk südame sisekesta rakustruktuuriga, mille tagajärjel tekib väga raskete tagajärgedega infektsioos-allergiline reaktsioon, mille tagajärjel võib tekkida tõsine klapirike ja eluohtlik südamepuudulikkus.</a:t>
            </a:r>
            <a:endParaRPr lang="et-EE" dirty="0" smtClean="0"/>
          </a:p>
          <a:p>
            <a:r>
              <a:rPr lang="et-EE" dirty="0" smtClean="0">
                <a:sym typeface="Verdana" pitchFamily="-105" charset="0"/>
              </a:rPr>
              <a:t> Õnneks esineb endokardiiti suhteliselt harva, kuid seda haigust põdenud ja tehisklapi või -veresoonega patsiendid vajavad enne  hambaraviprotseduure baktereemiast tulenevate tüsistuste ärahoidmiseks antibiootikumikaitset.</a:t>
            </a:r>
            <a:endParaRPr lang="et-EE" dirty="0">
              <a:sym typeface="Verdana" pitchFamily="-105" charset="0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Endokardiidi</a:t>
            </a:r>
            <a:r>
              <a:rPr lang="en-US" dirty="0" smtClean="0"/>
              <a:t>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 smtClean="0"/>
              <a:t>8% endokardiitidest on põhjustanud marginaalse või apikaalse parodontiidi bakteritest </a:t>
            </a:r>
          </a:p>
          <a:p>
            <a:pPr lvl="1"/>
            <a:r>
              <a:rPr lang="et-EE" sz="2400" dirty="0" smtClean="0"/>
              <a:t>(arvestamata hambaraviprotseduuriga võimalikult kaasneva baktereemiaga)</a:t>
            </a:r>
          </a:p>
          <a:p>
            <a:pPr lvl="1"/>
            <a:endParaRPr lang="et-EE" sz="2400" dirty="0" smtClean="0"/>
          </a:p>
          <a:p>
            <a:r>
              <a:rPr lang="et-EE" sz="2400" dirty="0" smtClean="0"/>
              <a:t>just seepärast rõhutab Ameerika Südamearstide Liit, et bakteriaalse endokardiidi ennetamiseks on tähtis ülal hoida väga head suutervist  </a:t>
            </a:r>
            <a:endParaRPr lang="et-EE" sz="2400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410200"/>
            <a:ext cx="14927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SVH </a:t>
            </a:r>
            <a:r>
              <a:rPr lang="en-US" dirty="0" err="1" smtClean="0"/>
              <a:t>traditsioonilised</a:t>
            </a:r>
            <a:r>
              <a:rPr lang="en-US" dirty="0" smtClean="0"/>
              <a:t> </a:t>
            </a:r>
            <a:r>
              <a:rPr lang="en-US" dirty="0" err="1" smtClean="0"/>
              <a:t>riskitegurid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1" smtClean="0"/>
              <a:t>suitsetamine</a:t>
            </a:r>
          </a:p>
          <a:p>
            <a:r>
              <a:rPr lang="en-US" sz="2400" noProof="1" smtClean="0"/>
              <a:t>düslipideemia</a:t>
            </a:r>
          </a:p>
          <a:p>
            <a:r>
              <a:rPr lang="en-US" sz="2400" noProof="1" smtClean="0"/>
              <a:t>kõrge vererõhk</a:t>
            </a:r>
          </a:p>
          <a:p>
            <a:r>
              <a:rPr lang="en-US" sz="2400" noProof="1" smtClean="0"/>
              <a:t>diabetes mellitus</a:t>
            </a:r>
          </a:p>
          <a:p>
            <a:r>
              <a:rPr lang="en-US" sz="2400" noProof="1" smtClean="0"/>
              <a:t>alkohol</a:t>
            </a:r>
          </a:p>
          <a:p>
            <a:r>
              <a:rPr lang="en-US" sz="2400" noProof="1" smtClean="0"/>
              <a:t>vanus</a:t>
            </a:r>
            <a:endParaRPr lang="en-US" sz="3200" noProof="1" smtClean="0"/>
          </a:p>
          <a:p>
            <a:r>
              <a:rPr lang="en-US" sz="3600" noProof="1" smtClean="0"/>
              <a:t>..... ei seleta ateroskleroosi teket</a:t>
            </a:r>
          </a:p>
          <a:p>
            <a:pPr>
              <a:buNone/>
            </a:pPr>
            <a:endParaRPr lang="en-US" noProof="1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362200"/>
            <a:ext cx="347476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Kas parodontiit põhjustab...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SVH, kopsupõletikku, enneaegset sünnitust?</a:t>
            </a:r>
          </a:p>
          <a:p>
            <a:endParaRPr lang="et-EE" dirty="0" smtClean="0"/>
          </a:p>
          <a:p>
            <a:pPr>
              <a:spcAft>
                <a:spcPts val="1800"/>
              </a:spcAft>
            </a:pPr>
            <a:r>
              <a:rPr lang="et-EE" dirty="0" smtClean="0"/>
              <a:t>Tänasel päeval on tõenduspõhine vastus: parodontiit </a:t>
            </a:r>
            <a:r>
              <a:rPr lang="et-EE" u="sng" dirty="0" smtClean="0"/>
              <a:t>tõstab haigestumisriski</a:t>
            </a:r>
            <a:r>
              <a:rPr lang="et-EE" dirty="0" smtClean="0"/>
              <a:t> mitmetesse süsteemsetesse haigustesse.</a:t>
            </a:r>
          </a:p>
          <a:p>
            <a:r>
              <a:rPr lang="et-EE" sz="2400" dirty="0" smtClean="0"/>
              <a:t>s.t, et parodontiiti ei saa nimetada </a:t>
            </a:r>
            <a:r>
              <a:rPr lang="et-EE" sz="2400" u="sng" dirty="0" smtClean="0"/>
              <a:t>otseseks</a:t>
            </a:r>
            <a:r>
              <a:rPr lang="et-EE" sz="2400" dirty="0" smtClean="0"/>
              <a:t> SVH põhjustajaks, </a:t>
            </a:r>
          </a:p>
          <a:p>
            <a:r>
              <a:rPr lang="et-EE" sz="2400" dirty="0" smtClean="0"/>
              <a:t>samamoodi ei saa nii nimetada ka kolesterooli..</a:t>
            </a:r>
            <a:r>
              <a:rPr lang="et-EE" dirty="0" smtClean="0"/>
              <a:t> </a:t>
            </a:r>
            <a:endParaRPr lang="et-EE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Fokaalinfektsioon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noProof="1" smtClean="0"/>
              <a:t>1900 William Hunter lõi teooria, et suubakterid on vastutavad paljude üldhaiguste eest</a:t>
            </a:r>
          </a:p>
          <a:p>
            <a:r>
              <a:rPr lang="et-EE" noProof="1" smtClean="0"/>
              <a:t>ja soovitas hambaid pigem eemaldada, et infektsioon (“oral sepsis”) ei leviks</a:t>
            </a:r>
          </a:p>
          <a:p>
            <a:r>
              <a:rPr lang="et-EE" noProof="1" smtClean="0"/>
              <a:t>Britannias ja USAs viis see hammaste hulgi eemaldamisele</a:t>
            </a:r>
          </a:p>
          <a:p>
            <a:r>
              <a:rPr lang="et-EE" noProof="1" smtClean="0"/>
              <a:t>1940-50 see teooria “kummutati”, sest ei leitud põhjuslikku seost, et hammaste eemaldamise järel oleksid patsiendid paranenud... </a:t>
            </a:r>
          </a:p>
          <a:p>
            <a:endParaRPr lang="et-EE" noProof="1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Parodontiidi "üldmõjud"</a:t>
            </a:r>
            <a:endParaRPr lang="et-EE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2249424"/>
            <a:ext cx="8915400" cy="4325112"/>
          </a:xfrm>
        </p:spPr>
        <p:txBody>
          <a:bodyPr>
            <a:normAutofit/>
          </a:bodyPr>
          <a:lstStyle/>
          <a:p>
            <a:r>
              <a:rPr lang="et-EE" sz="2400" dirty="0" smtClean="0">
                <a:sym typeface="Verdana" pitchFamily="-105" charset="0"/>
              </a:rPr>
              <a:t>baktereemia ehk mikroobide tungimine vereringesse</a:t>
            </a:r>
            <a:endParaRPr lang="et-EE" sz="2400" dirty="0" smtClean="0"/>
          </a:p>
          <a:p>
            <a:r>
              <a:rPr lang="et-EE" sz="2400" dirty="0" smtClean="0">
                <a:sym typeface="Verdana" pitchFamily="-105" charset="0"/>
              </a:rPr>
              <a:t>igemepõletiku virgatsainete esilekutsutud süsteemne põletik</a:t>
            </a:r>
            <a:endParaRPr lang="et-EE" sz="2400" dirty="0" smtClean="0"/>
          </a:p>
          <a:p>
            <a:r>
              <a:rPr lang="et-EE" sz="2400" dirty="0" smtClean="0">
                <a:sym typeface="Verdana" pitchFamily="-105" charset="0"/>
              </a:rPr>
              <a:t>“enesehävitusliku” reaktsiooni esilekutsumine lokaalselt</a:t>
            </a:r>
          </a:p>
          <a:p>
            <a:pPr lvl="2"/>
            <a:r>
              <a:rPr lang="et-EE" sz="2000" dirty="0" smtClean="0">
                <a:sym typeface="Verdana" pitchFamily="-105" charset="0"/>
              </a:rPr>
              <a:t>lõualuus</a:t>
            </a:r>
          </a:p>
          <a:p>
            <a:pPr lvl="2">
              <a:spcAft>
                <a:spcPts val="1800"/>
              </a:spcAft>
            </a:pPr>
            <a:r>
              <a:rPr lang="et-EE" sz="2000" dirty="0" smtClean="0">
                <a:sym typeface="Verdana" pitchFamily="-105" charset="0"/>
              </a:rPr>
              <a:t>arteriseinas</a:t>
            </a:r>
            <a:endParaRPr lang="et-EE" sz="2000" dirty="0" smtClean="0"/>
          </a:p>
          <a:p>
            <a:r>
              <a:rPr lang="et-EE" sz="1800" dirty="0" smtClean="0">
                <a:sym typeface="Verdana" pitchFamily="-105" charset="0"/>
              </a:rPr>
              <a:t>suuõõne bakterite hingamisteedesse tungimine</a:t>
            </a:r>
          </a:p>
          <a:p>
            <a:r>
              <a:rPr lang="et-EE" sz="1800" dirty="0" smtClean="0">
                <a:sym typeface="Verdana" pitchFamily="-105" charset="0"/>
              </a:rPr>
              <a:t>enneaegse sünnitustegevuse esilekutsumine</a:t>
            </a:r>
          </a:p>
          <a:p>
            <a:r>
              <a:rPr lang="et-EE" sz="1800" dirty="0" smtClean="0">
                <a:sym typeface="Verdana" pitchFamily="-105" charset="0"/>
              </a:rPr>
              <a:t>veresuhkru tasakaalutus ...</a:t>
            </a:r>
            <a:endParaRPr lang="et-EE" sz="1800" dirty="0">
              <a:sym typeface="Verdana" pitchFamily="-105" charset="0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SVH riski vähendamine</a:t>
            </a:r>
            <a:endParaRPr lang="en-US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t-EE" sz="2162" dirty="0" smtClean="0">
                <a:sym typeface="Verdana" pitchFamily="-105" charset="0"/>
              </a:rPr>
              <a:t>SVH kontrollimiseks tuleb korraga mõjutada võimalikult mitut riskitegurit, mille abil suudetakse südamehaiguse ilmnemine edasi lükata üha kõrgemasse ikka. </a:t>
            </a:r>
            <a:endParaRPr lang="et-EE" sz="2162" dirty="0" smtClean="0"/>
          </a:p>
          <a:p>
            <a:pPr>
              <a:spcAft>
                <a:spcPts val="1200"/>
              </a:spcAft>
            </a:pPr>
            <a:r>
              <a:rPr lang="et-EE" sz="2162" dirty="0" smtClean="0">
                <a:sym typeface="Verdana" pitchFamily="-105" charset="0"/>
              </a:rPr>
              <a:t>Soomes on see saavutatud ja ka meil peaksid südamearstid patsiendi läbivaatamisel hindama ka suutervist, kui tõsist riskitegurit.</a:t>
            </a:r>
            <a:endParaRPr lang="et-EE" sz="2162" dirty="0" smtClean="0"/>
          </a:p>
          <a:p>
            <a:pPr>
              <a:spcAft>
                <a:spcPts val="1200"/>
              </a:spcAft>
            </a:pPr>
            <a:r>
              <a:rPr lang="et-EE" sz="2400" dirty="0" smtClean="0">
                <a:sym typeface="Verdana" pitchFamily="-105" charset="0"/>
              </a:rPr>
              <a:t>Kogemus näitab, et parodontiidi ravi kuuri järel vähenevad vereseerumis põletiku ja hüübimisnähud. </a:t>
            </a:r>
            <a:endParaRPr lang="et-EE" sz="2400" dirty="0" smtClean="0"/>
          </a:p>
          <a:p>
            <a:pPr>
              <a:spcAft>
                <a:spcPts val="1200"/>
              </a:spcAft>
            </a:pPr>
            <a:r>
              <a:rPr lang="et-EE" dirty="0" smtClean="0">
                <a:sym typeface="Verdana" pitchFamily="-105" charset="0"/>
              </a:rPr>
              <a:t>See efekt vähendabki südamehaiguste riski.</a:t>
            </a:r>
            <a:endParaRPr lang="et-EE" dirty="0">
              <a:sym typeface="Verdana" pitchFamily="-105" charset="0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Õnneks on parodontiit..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täiesti kontrollitav SVH riskitegur</a:t>
            </a:r>
          </a:p>
          <a:p>
            <a:r>
              <a:rPr lang="et-EE" dirty="0" smtClean="0"/>
              <a:t>vastupidiselt </a:t>
            </a:r>
          </a:p>
          <a:p>
            <a:pPr lvl="1"/>
            <a:r>
              <a:rPr lang="et-EE" dirty="0" smtClean="0"/>
              <a:t>vanusele</a:t>
            </a:r>
          </a:p>
          <a:p>
            <a:pPr lvl="1"/>
            <a:r>
              <a:rPr lang="et-EE" dirty="0" smtClean="0"/>
              <a:t>soole </a:t>
            </a:r>
          </a:p>
          <a:p>
            <a:pPr lvl="1"/>
            <a:r>
              <a:rPr lang="et-EE" dirty="0" smtClean="0"/>
              <a:t>geneetikale</a:t>
            </a:r>
          </a:p>
          <a:p>
            <a:pPr lvl="1"/>
            <a:r>
              <a:rPr lang="et-EE" dirty="0" smtClean="0"/>
              <a:t>....</a:t>
            </a:r>
            <a:endParaRPr lang="et-EE" dirty="0"/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048000"/>
            <a:ext cx="43853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 smtClean="0"/>
              <a:t>Kõige odavam viis SVH ennetamiseks: mehhaaniline katu eemaldamine</a:t>
            </a:r>
            <a:endParaRPr lang="et-EE" dirty="0"/>
          </a:p>
        </p:txBody>
      </p:sp>
      <p:pic>
        <p:nvPicPr>
          <p:cNvPr id="4" name="Content Placeholder 3" descr="oralb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1" y="2592780"/>
            <a:ext cx="5638800" cy="4093769"/>
          </a:xfrm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Delikaatne</a:t>
            </a:r>
            <a:r>
              <a:rPr lang="en-US" dirty="0" smtClean="0"/>
              <a:t> </a:t>
            </a:r>
            <a:r>
              <a:rPr lang="en-US" dirty="0" err="1" smtClean="0"/>
              <a:t>sõnastus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tegelik</a:t>
            </a:r>
            <a:r>
              <a:rPr lang="en-US" dirty="0" smtClean="0"/>
              <a:t> </a:t>
            </a:r>
            <a:r>
              <a:rPr lang="en-US" dirty="0" err="1" smtClean="0"/>
              <a:t>sõnum</a:t>
            </a:r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49424"/>
            <a:ext cx="7467600" cy="4303776"/>
          </a:xfrm>
        </p:spPr>
        <p:txBody>
          <a:bodyPr/>
          <a:lstStyle/>
          <a:p>
            <a:r>
              <a:rPr lang="et-EE" dirty="0" smtClean="0">
                <a:sym typeface="Verdana" pitchFamily="-105" charset="0"/>
              </a:rPr>
              <a:t>Kaariese kahjustusega hammas ja põletikus igemekude pakuvad mikroorganismidele suurepärast elupaika.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>
                <a:sym typeface="Verdana" pitchFamily="-105" charset="0"/>
              </a:rPr>
              <a:t>Loe: kõdunevas hambakoes ja mädases igemetaskus pesitseb eluohtlikke mikroorganisme miljon korda rohkem võrrelduna terve hamba- ja igemekoega.</a:t>
            </a:r>
            <a:endParaRPr lang="et-EE" dirty="0">
              <a:sym typeface="Verdana" pitchFamily="-105" charset="0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Kaaries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0"/>
            <a:ext cx="4970524" cy="480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Parodontiit = periodontiit</a:t>
            </a:r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21992"/>
            <a:ext cx="4114800" cy="463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25955"/>
            <a:ext cx="4337122" cy="463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7908" y="304800"/>
            <a:ext cx="9401908" cy="59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458200" cy="5943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429000" y="34290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438400" y="49530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114800" y="49530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697858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Bullets - Left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2 Up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CBCACA"/>
      </a:accent3>
      <a:accent4>
        <a:srgbClr val="535557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lnDef>
  </a:objectDefaults>
  <a:extraClrSchemeLst>
    <a:extraClrScheme>
      <a:clrScheme name="Photo - 2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3 Up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CBCACA"/>
      </a:accent3>
      <a:accent4>
        <a:srgbClr val="535557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Big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- 2 Column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 - Right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, Bullets &amp; Photo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Top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Center">
  <a:themeElements>
    <a:clrScheme name="">
      <a:dk1>
        <a:srgbClr val="636567"/>
      </a:dk1>
      <a:lt1>
        <a:srgbClr val="9C9A98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Subtitle">
  <a:themeElements>
    <a:clrScheme name="">
      <a:dk1>
        <a:srgbClr val="636567"/>
      </a:dk1>
      <a:lt1>
        <a:srgbClr val="9C9A98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Horizontal">
  <a:themeElements>
    <a:clrScheme name="">
      <a:dk1>
        <a:srgbClr val="636567"/>
      </a:dk1>
      <a:lt1>
        <a:srgbClr val="9C9A98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">
  <a:themeElements>
    <a:clrScheme name="">
      <a:dk1>
        <a:srgbClr val="636567"/>
      </a:dk1>
      <a:lt1>
        <a:srgbClr val="9C9A98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636567"/>
            </a:solidFill>
            <a:effectLst/>
            <a:latin typeface="Cochin" pitchFamily="-105" charset="0"/>
            <a:ea typeface="ヒラギノ明朝 ProN W3" pitchFamily="-105" charset="-128"/>
            <a:cs typeface="ヒラギノ明朝 ProN W3" pitchFamily="-105" charset="-128"/>
            <a:sym typeface="Cochin" pitchFamily="-105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Pages>0</Pages>
  <Words>1227</Words>
  <Characters>0</Characters>
  <PresentationFormat>On-screen Show (4:3)</PresentationFormat>
  <Lines>0</Lines>
  <Paragraphs>136</Paragraphs>
  <Slides>33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15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Title &amp; Bullets - Left</vt:lpstr>
      <vt:lpstr>Title &amp; Bullets - Right</vt:lpstr>
      <vt:lpstr>Title, Bullets &amp; Photo</vt:lpstr>
      <vt:lpstr>Title - Top</vt:lpstr>
      <vt:lpstr>Title - Center</vt:lpstr>
      <vt:lpstr>Title &amp; Subtitle</vt:lpstr>
      <vt:lpstr>Photo - Horizontal</vt:lpstr>
      <vt:lpstr>Photo - Vertical</vt:lpstr>
      <vt:lpstr>Blank</vt:lpstr>
      <vt:lpstr>Photo - 2 Up</vt:lpstr>
      <vt:lpstr>Photo - 3 Up</vt:lpstr>
      <vt:lpstr>Photo - Big</vt:lpstr>
      <vt:lpstr>Bullets</vt:lpstr>
      <vt:lpstr>Title &amp; Bullets - 2 Column</vt:lpstr>
      <vt:lpstr>Urban</vt:lpstr>
      <vt:lpstr>Suu ja südametervise seostest TAI 18.mai LOENG</vt:lpstr>
      <vt:lpstr>Üldhuvitavad kasutud faktid?</vt:lpstr>
      <vt:lpstr>Fokaalinfektsioon</vt:lpstr>
      <vt:lpstr>Delikaatne sõnastus ja tegelik sõnum</vt:lpstr>
      <vt:lpstr>Kaaries</vt:lpstr>
      <vt:lpstr>Parodontiit = periodontiit</vt:lpstr>
      <vt:lpstr>Slide 7</vt:lpstr>
      <vt:lpstr>Slide 8</vt:lpstr>
      <vt:lpstr>Slide 9</vt:lpstr>
      <vt:lpstr>Parodontiit</vt:lpstr>
      <vt:lpstr>Nakkushaigus?</vt:lpstr>
      <vt:lpstr>Krooniline haigus</vt:lpstr>
      <vt:lpstr>Slide 13</vt:lpstr>
      <vt:lpstr>Kämblasuurune haav</vt:lpstr>
      <vt:lpstr>Slide 15</vt:lpstr>
      <vt:lpstr>Baktereemia</vt:lpstr>
      <vt:lpstr>Ohtlik pidev baktereemia</vt:lpstr>
      <vt:lpstr>Lokaalne      üldine põletik</vt:lpstr>
      <vt:lpstr>Slide 19</vt:lpstr>
      <vt:lpstr>Slide 20</vt:lpstr>
      <vt:lpstr>Ateroskleroos</vt:lpstr>
      <vt:lpstr>Slide 22</vt:lpstr>
      <vt:lpstr>Trombide teke</vt:lpstr>
      <vt:lpstr>Parodontiit tõstab .. </vt:lpstr>
      <vt:lpstr>Süsteemne võimendus..</vt:lpstr>
      <vt:lpstr>Endokardiit</vt:lpstr>
      <vt:lpstr>Endokardiidi risk</vt:lpstr>
      <vt:lpstr>SVH traditsioonilised riskitegurid..</vt:lpstr>
      <vt:lpstr>Kas parodontiit põhjustab...</vt:lpstr>
      <vt:lpstr>Parodontiidi "üldmõjud"</vt:lpstr>
      <vt:lpstr>SVH riski vähendamine</vt:lpstr>
      <vt:lpstr>Õnneks on parodontiit..</vt:lpstr>
      <vt:lpstr>Kõige odavam viis SVH ennetamiseks: mehhaaniline katu eemaldamine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Südame- ja suutervis..  ei saa üks ilma teiseta..</dc:title>
  <dc:subject/>
  <dc:creator/>
  <cp:keywords/>
  <dc:description/>
  <cp:lastModifiedBy>Marek Vink</cp:lastModifiedBy>
  <cp:revision>168</cp:revision>
  <dcterms:created xsi:type="dcterms:W3CDTF">2012-05-20T18:00:23Z</dcterms:created>
  <dcterms:modified xsi:type="dcterms:W3CDTF">2012-05-20T18:00:49Z</dcterms:modified>
</cp:coreProperties>
</file>